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
  </p:notesMasterIdLst>
  <p:handoutMasterIdLst>
    <p:handoutMasterId r:id="rId4"/>
  </p:handoutMasterIdLst>
  <p:sldIdLst>
    <p:sldId id="263" r:id="rId2"/>
  </p:sldIdLst>
  <p:sldSz cx="51206400" cy="36576000"/>
  <p:notesSz cx="9236075" cy="7010400"/>
  <p:defaultTextStyle>
    <a:defPPr>
      <a:defRPr lang="en-US"/>
    </a:defPPr>
    <a:lvl1pPr algn="l" rtl="0" eaLnBrk="0" fontAlgn="base" hangingPunct="0">
      <a:spcBef>
        <a:spcPct val="20000"/>
      </a:spcBef>
      <a:spcAft>
        <a:spcPct val="0"/>
      </a:spcAft>
      <a:buChar char="•"/>
      <a:defRPr sz="9900" kern="1200">
        <a:solidFill>
          <a:schemeClr val="tx1"/>
        </a:solidFill>
        <a:latin typeface="Times New Roman" pitchFamily="18" charset="0"/>
        <a:ea typeface="+mn-ea"/>
        <a:cs typeface="+mn-cs"/>
      </a:defRPr>
    </a:lvl1pPr>
    <a:lvl2pPr marL="457200" algn="l" rtl="0" eaLnBrk="0" fontAlgn="base" hangingPunct="0">
      <a:spcBef>
        <a:spcPct val="20000"/>
      </a:spcBef>
      <a:spcAft>
        <a:spcPct val="0"/>
      </a:spcAft>
      <a:buChar char="•"/>
      <a:defRPr sz="9900" kern="1200">
        <a:solidFill>
          <a:schemeClr val="tx1"/>
        </a:solidFill>
        <a:latin typeface="Times New Roman" pitchFamily="18" charset="0"/>
        <a:ea typeface="+mn-ea"/>
        <a:cs typeface="+mn-cs"/>
      </a:defRPr>
    </a:lvl2pPr>
    <a:lvl3pPr marL="914400" algn="l" rtl="0" eaLnBrk="0" fontAlgn="base" hangingPunct="0">
      <a:spcBef>
        <a:spcPct val="20000"/>
      </a:spcBef>
      <a:spcAft>
        <a:spcPct val="0"/>
      </a:spcAft>
      <a:buChar char="•"/>
      <a:defRPr sz="9900" kern="1200">
        <a:solidFill>
          <a:schemeClr val="tx1"/>
        </a:solidFill>
        <a:latin typeface="Times New Roman" pitchFamily="18" charset="0"/>
        <a:ea typeface="+mn-ea"/>
        <a:cs typeface="+mn-cs"/>
      </a:defRPr>
    </a:lvl3pPr>
    <a:lvl4pPr marL="1371600" algn="l" rtl="0" eaLnBrk="0" fontAlgn="base" hangingPunct="0">
      <a:spcBef>
        <a:spcPct val="20000"/>
      </a:spcBef>
      <a:spcAft>
        <a:spcPct val="0"/>
      </a:spcAft>
      <a:buChar char="•"/>
      <a:defRPr sz="9900" kern="1200">
        <a:solidFill>
          <a:schemeClr val="tx1"/>
        </a:solidFill>
        <a:latin typeface="Times New Roman" pitchFamily="18" charset="0"/>
        <a:ea typeface="+mn-ea"/>
        <a:cs typeface="+mn-cs"/>
      </a:defRPr>
    </a:lvl4pPr>
    <a:lvl5pPr marL="1828800" algn="l" rtl="0" eaLnBrk="0" fontAlgn="base" hangingPunct="0">
      <a:spcBef>
        <a:spcPct val="20000"/>
      </a:spcBef>
      <a:spcAft>
        <a:spcPct val="0"/>
      </a:spcAft>
      <a:buChar char="•"/>
      <a:defRPr sz="9900" kern="1200">
        <a:solidFill>
          <a:schemeClr val="tx1"/>
        </a:solidFill>
        <a:latin typeface="Times New Roman" pitchFamily="18" charset="0"/>
        <a:ea typeface="+mn-ea"/>
        <a:cs typeface="+mn-cs"/>
      </a:defRPr>
    </a:lvl5pPr>
    <a:lvl6pPr marL="2286000" algn="l" defTabSz="914400" rtl="0" eaLnBrk="1" latinLnBrk="0" hangingPunct="1">
      <a:defRPr sz="9900" kern="1200">
        <a:solidFill>
          <a:schemeClr val="tx1"/>
        </a:solidFill>
        <a:latin typeface="Times New Roman" pitchFamily="18" charset="0"/>
        <a:ea typeface="+mn-ea"/>
        <a:cs typeface="+mn-cs"/>
      </a:defRPr>
    </a:lvl6pPr>
    <a:lvl7pPr marL="2743200" algn="l" defTabSz="914400" rtl="0" eaLnBrk="1" latinLnBrk="0" hangingPunct="1">
      <a:defRPr sz="9900" kern="1200">
        <a:solidFill>
          <a:schemeClr val="tx1"/>
        </a:solidFill>
        <a:latin typeface="Times New Roman" pitchFamily="18" charset="0"/>
        <a:ea typeface="+mn-ea"/>
        <a:cs typeface="+mn-cs"/>
      </a:defRPr>
    </a:lvl7pPr>
    <a:lvl8pPr marL="3200400" algn="l" defTabSz="914400" rtl="0" eaLnBrk="1" latinLnBrk="0" hangingPunct="1">
      <a:defRPr sz="9900" kern="1200">
        <a:solidFill>
          <a:schemeClr val="tx1"/>
        </a:solidFill>
        <a:latin typeface="Times New Roman" pitchFamily="18" charset="0"/>
        <a:ea typeface="+mn-ea"/>
        <a:cs typeface="+mn-cs"/>
      </a:defRPr>
    </a:lvl8pPr>
    <a:lvl9pPr marL="3657600" algn="l" defTabSz="914400" rtl="0" eaLnBrk="1" latinLnBrk="0" hangingPunct="1">
      <a:defRPr sz="99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k Johnson (IWNM)" initials="" lastIdx="4" clrIdx="0"/>
  <p:cmAuthor id="1" name="v-debuye" initials="" lastIdx="8" clrIdx="1"/>
  <p:cmAuthor id="2" name="a-bumont"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AA5DC"/>
    <a:srgbClr val="FFFFFF"/>
    <a:srgbClr val="FF33CC"/>
    <a:srgbClr val="333333"/>
    <a:srgbClr val="FFFFCC"/>
    <a:srgbClr val="004442"/>
    <a:srgbClr val="00808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634" autoAdjust="0"/>
    <p:restoredTop sz="96307" autoAdjust="0"/>
  </p:normalViewPr>
  <p:slideViewPr>
    <p:cSldViewPr>
      <p:cViewPr varScale="1">
        <p:scale>
          <a:sx n="13" d="100"/>
          <a:sy n="13" d="100"/>
        </p:scale>
        <p:origin x="-1758" y="-246"/>
      </p:cViewPr>
      <p:guideLst>
        <p:guide orient="horz" pos="11520"/>
        <p:guide pos="16128"/>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987800" cy="38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8" tIns="46199" rIns="92398" bIns="46199" numCol="1" anchor="t" anchorCtr="0" compatLnSpc="1">
            <a:prstTxWarp prst="textNoShape">
              <a:avLst/>
            </a:prstTxWarp>
          </a:bodyPr>
          <a:lstStyle>
            <a:lvl1pPr defTabSz="923925">
              <a:spcBef>
                <a:spcPct val="0"/>
              </a:spcBef>
              <a:buFontTx/>
              <a:buNone/>
              <a:defRPr sz="1200">
                <a:latin typeface="Arial" charset="0"/>
              </a:defRPr>
            </a:lvl1pPr>
          </a:lstStyle>
          <a:p>
            <a:endParaRPr lang="en-US" altLang="en-US"/>
          </a:p>
        </p:txBody>
      </p:sp>
      <p:sp>
        <p:nvSpPr>
          <p:cNvPr id="9219" name="Rectangle 3"/>
          <p:cNvSpPr>
            <a:spLocks noGrp="1" noChangeArrowheads="1"/>
          </p:cNvSpPr>
          <p:nvPr>
            <p:ph type="dt" sz="quarter" idx="1"/>
          </p:nvPr>
        </p:nvSpPr>
        <p:spPr bwMode="auto">
          <a:xfrm>
            <a:off x="5213350" y="0"/>
            <a:ext cx="3986213" cy="38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8" tIns="46199" rIns="92398" bIns="46199" numCol="1" anchor="t" anchorCtr="0" compatLnSpc="1">
            <a:prstTxWarp prst="textNoShape">
              <a:avLst/>
            </a:prstTxWarp>
          </a:bodyPr>
          <a:lstStyle>
            <a:lvl1pPr algn="r" defTabSz="923925">
              <a:spcBef>
                <a:spcPct val="0"/>
              </a:spcBef>
              <a:buFontTx/>
              <a:buNone/>
              <a:defRPr sz="1200">
                <a:latin typeface="Arial" charset="0"/>
              </a:defRPr>
            </a:lvl1pPr>
          </a:lstStyle>
          <a:p>
            <a:endParaRPr lang="en-US" altLang="en-US"/>
          </a:p>
        </p:txBody>
      </p:sp>
      <p:sp>
        <p:nvSpPr>
          <p:cNvPr id="9220" name="Rectangle 4"/>
          <p:cNvSpPr>
            <a:spLocks noGrp="1" noChangeArrowheads="1"/>
          </p:cNvSpPr>
          <p:nvPr>
            <p:ph type="ftr" sz="quarter" idx="2"/>
          </p:nvPr>
        </p:nvSpPr>
        <p:spPr bwMode="auto">
          <a:xfrm>
            <a:off x="0" y="6621463"/>
            <a:ext cx="3987800" cy="388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8" tIns="46199" rIns="92398" bIns="46199" numCol="1" anchor="b" anchorCtr="0" compatLnSpc="1">
            <a:prstTxWarp prst="textNoShape">
              <a:avLst/>
            </a:prstTxWarp>
          </a:bodyPr>
          <a:lstStyle>
            <a:lvl1pPr defTabSz="923925">
              <a:spcBef>
                <a:spcPct val="0"/>
              </a:spcBef>
              <a:buFontTx/>
              <a:buNone/>
              <a:defRPr sz="1200">
                <a:latin typeface="Arial" charset="0"/>
              </a:defRPr>
            </a:lvl1pPr>
          </a:lstStyle>
          <a:p>
            <a:endParaRPr lang="en-US" altLang="en-US"/>
          </a:p>
        </p:txBody>
      </p:sp>
      <p:sp>
        <p:nvSpPr>
          <p:cNvPr id="9221" name="Rectangle 5"/>
          <p:cNvSpPr>
            <a:spLocks noGrp="1" noChangeArrowheads="1"/>
          </p:cNvSpPr>
          <p:nvPr>
            <p:ph type="sldNum" sz="quarter" idx="3"/>
          </p:nvPr>
        </p:nvSpPr>
        <p:spPr bwMode="auto">
          <a:xfrm>
            <a:off x="5213350" y="6621463"/>
            <a:ext cx="3986213" cy="388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8" tIns="46199" rIns="92398" bIns="46199" numCol="1" anchor="b" anchorCtr="0" compatLnSpc="1">
            <a:prstTxWarp prst="textNoShape">
              <a:avLst/>
            </a:prstTxWarp>
          </a:bodyPr>
          <a:lstStyle>
            <a:lvl1pPr algn="r" defTabSz="923925">
              <a:spcBef>
                <a:spcPct val="0"/>
              </a:spcBef>
              <a:buFontTx/>
              <a:buNone/>
              <a:defRPr sz="1200">
                <a:latin typeface="Arial" charset="0"/>
              </a:defRPr>
            </a:lvl1pPr>
          </a:lstStyle>
          <a:p>
            <a:fld id="{9A9962DB-E935-41CD-97D7-454BB28BF9BA}" type="slidenum">
              <a:rPr lang="en-US" altLang="en-US"/>
              <a:pPr/>
              <a:t>‹#›</a:t>
            </a:fld>
            <a:endParaRPr lang="en-US" altLang="en-US"/>
          </a:p>
        </p:txBody>
      </p:sp>
    </p:spTree>
    <p:extLst>
      <p:ext uri="{BB962C8B-B14F-4D97-AF65-F5344CB8AC3E}">
        <p14:creationId xmlns:p14="http://schemas.microsoft.com/office/powerpoint/2010/main" val="40277367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895171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1361738"/>
            <a:ext cx="43526075" cy="7840662"/>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20726400"/>
            <a:ext cx="35845750" cy="93472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E4AA358-E0D9-4492-9677-4E68E7F09E0A}" type="slidenum">
              <a:rPr lang="en-US" altLang="en-US"/>
              <a:pPr/>
              <a:t>‹#›</a:t>
            </a:fld>
            <a:endParaRPr lang="en-US" altLang="en-US"/>
          </a:p>
        </p:txBody>
      </p:sp>
    </p:spTree>
    <p:extLst>
      <p:ext uri="{BB962C8B-B14F-4D97-AF65-F5344CB8AC3E}">
        <p14:creationId xmlns:p14="http://schemas.microsoft.com/office/powerpoint/2010/main" val="1804783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A9E459E-40BA-4D41-9DB2-0429EF73764A}" type="slidenum">
              <a:rPr lang="en-US" altLang="en-US"/>
              <a:pPr/>
              <a:t>‹#›</a:t>
            </a:fld>
            <a:endParaRPr lang="en-US" altLang="en-US"/>
          </a:p>
        </p:txBody>
      </p:sp>
    </p:spTree>
    <p:extLst>
      <p:ext uri="{BB962C8B-B14F-4D97-AF65-F5344CB8AC3E}">
        <p14:creationId xmlns:p14="http://schemas.microsoft.com/office/powerpoint/2010/main" val="4258338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5275" y="1465263"/>
            <a:ext cx="11520488" cy="31207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638" y="1465263"/>
            <a:ext cx="34412237" cy="31207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871C720-9D0E-4802-B87A-C79DE1895B9E}" type="slidenum">
              <a:rPr lang="en-US" altLang="en-US"/>
              <a:pPr/>
              <a:t>‹#›</a:t>
            </a:fld>
            <a:endParaRPr lang="en-US" altLang="en-US"/>
          </a:p>
        </p:txBody>
      </p:sp>
    </p:spTree>
    <p:extLst>
      <p:ext uri="{BB962C8B-B14F-4D97-AF65-F5344CB8AC3E}">
        <p14:creationId xmlns:p14="http://schemas.microsoft.com/office/powerpoint/2010/main" val="25703315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560638" y="1465263"/>
            <a:ext cx="46085125" cy="6096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560638" y="8534400"/>
            <a:ext cx="22966362" cy="24137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25679400" y="8534400"/>
            <a:ext cx="22966363" cy="11991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25679400" y="20678775"/>
            <a:ext cx="22966363" cy="11993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2560638" y="33307338"/>
            <a:ext cx="11947525" cy="2540000"/>
          </a:xfrm>
        </p:spPr>
        <p:txBody>
          <a:bodyPr/>
          <a:lstStyle>
            <a:lvl1pPr>
              <a:defRPr/>
            </a:lvl1pPr>
          </a:lstStyle>
          <a:p>
            <a:endParaRPr lang="en-US" altLang="en-US"/>
          </a:p>
        </p:txBody>
      </p:sp>
      <p:sp>
        <p:nvSpPr>
          <p:cNvPr id="7" name="Footer Placeholder 6"/>
          <p:cNvSpPr>
            <a:spLocks noGrp="1"/>
          </p:cNvSpPr>
          <p:nvPr>
            <p:ph type="ftr" sz="quarter" idx="11"/>
          </p:nvPr>
        </p:nvSpPr>
        <p:spPr>
          <a:xfrm>
            <a:off x="17495838" y="33307338"/>
            <a:ext cx="16214725" cy="254000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36698238" y="33307338"/>
            <a:ext cx="11947525" cy="2540000"/>
          </a:xfrm>
        </p:spPr>
        <p:txBody>
          <a:bodyPr/>
          <a:lstStyle>
            <a:lvl1pPr>
              <a:defRPr/>
            </a:lvl1pPr>
          </a:lstStyle>
          <a:p>
            <a:fld id="{FBBDEFA3-F8A8-4085-B4B9-255A8F457114}" type="slidenum">
              <a:rPr lang="en-US" altLang="en-US"/>
              <a:pPr/>
              <a:t>‹#›</a:t>
            </a:fld>
            <a:endParaRPr lang="en-US" altLang="en-US"/>
          </a:p>
        </p:txBody>
      </p:sp>
    </p:spTree>
    <p:extLst>
      <p:ext uri="{BB962C8B-B14F-4D97-AF65-F5344CB8AC3E}">
        <p14:creationId xmlns:p14="http://schemas.microsoft.com/office/powerpoint/2010/main" val="678184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5CE1DC4-CCFB-4BE3-9CCA-D5F6F3522C4A}" type="slidenum">
              <a:rPr lang="en-US" altLang="en-US"/>
              <a:pPr/>
              <a:t>‹#›</a:t>
            </a:fld>
            <a:endParaRPr lang="en-US" altLang="en-US"/>
          </a:p>
        </p:txBody>
      </p:sp>
    </p:spTree>
    <p:extLst>
      <p:ext uri="{BB962C8B-B14F-4D97-AF65-F5344CB8AC3E}">
        <p14:creationId xmlns:p14="http://schemas.microsoft.com/office/powerpoint/2010/main" val="1671215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3502938"/>
            <a:ext cx="43526075" cy="72644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5501938"/>
            <a:ext cx="43526075" cy="80010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5D04A1A-BFC7-4071-8F48-DAA5059A30E2}" type="slidenum">
              <a:rPr lang="en-US" altLang="en-US"/>
              <a:pPr/>
              <a:t>‹#›</a:t>
            </a:fld>
            <a:endParaRPr lang="en-US" altLang="en-US"/>
          </a:p>
        </p:txBody>
      </p:sp>
    </p:spTree>
    <p:extLst>
      <p:ext uri="{BB962C8B-B14F-4D97-AF65-F5344CB8AC3E}">
        <p14:creationId xmlns:p14="http://schemas.microsoft.com/office/powerpoint/2010/main" val="2687769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60638" y="8534400"/>
            <a:ext cx="22966362" cy="24137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8534400"/>
            <a:ext cx="22966363" cy="24137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17B7598-C837-4424-A1C7-DFD67B29433F}" type="slidenum">
              <a:rPr lang="en-US" altLang="en-US"/>
              <a:pPr/>
              <a:t>‹#›</a:t>
            </a:fld>
            <a:endParaRPr lang="en-US" altLang="en-US"/>
          </a:p>
        </p:txBody>
      </p:sp>
    </p:spTree>
    <p:extLst>
      <p:ext uri="{BB962C8B-B14F-4D97-AF65-F5344CB8AC3E}">
        <p14:creationId xmlns:p14="http://schemas.microsoft.com/office/powerpoint/2010/main" val="648955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8186738"/>
            <a:ext cx="22625050" cy="3413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1599863"/>
            <a:ext cx="22625050" cy="2107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8186738"/>
            <a:ext cx="22632988" cy="3413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1599863"/>
            <a:ext cx="22632988" cy="2107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ED29D88F-6D5E-4518-8D8E-1BC71F52A0AC}" type="slidenum">
              <a:rPr lang="en-US" altLang="en-US"/>
              <a:pPr/>
              <a:t>‹#›</a:t>
            </a:fld>
            <a:endParaRPr lang="en-US" altLang="en-US"/>
          </a:p>
        </p:txBody>
      </p:sp>
    </p:spTree>
    <p:extLst>
      <p:ext uri="{BB962C8B-B14F-4D97-AF65-F5344CB8AC3E}">
        <p14:creationId xmlns:p14="http://schemas.microsoft.com/office/powerpoint/2010/main" val="3350532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47CAE4F3-C554-4651-86BE-CEE9BF3AADDD}" type="slidenum">
              <a:rPr lang="en-US" altLang="en-US"/>
              <a:pPr/>
              <a:t>‹#›</a:t>
            </a:fld>
            <a:endParaRPr lang="en-US" altLang="en-US"/>
          </a:p>
        </p:txBody>
      </p:sp>
    </p:spTree>
    <p:extLst>
      <p:ext uri="{BB962C8B-B14F-4D97-AF65-F5344CB8AC3E}">
        <p14:creationId xmlns:p14="http://schemas.microsoft.com/office/powerpoint/2010/main" val="2526588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4FE28CCB-27D8-406C-B610-3E1CCDA83EE0}" type="slidenum">
              <a:rPr lang="en-US" altLang="en-US"/>
              <a:pPr/>
              <a:t>‹#›</a:t>
            </a:fld>
            <a:endParaRPr lang="en-US" altLang="en-US"/>
          </a:p>
        </p:txBody>
      </p:sp>
    </p:spTree>
    <p:extLst>
      <p:ext uri="{BB962C8B-B14F-4D97-AF65-F5344CB8AC3E}">
        <p14:creationId xmlns:p14="http://schemas.microsoft.com/office/powerpoint/2010/main" val="1519625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455738"/>
            <a:ext cx="16846550" cy="61976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455738"/>
            <a:ext cx="28625800" cy="31216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7653338"/>
            <a:ext cx="16846550" cy="2501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7A0593E-51C5-402A-826A-33683BAB1957}" type="slidenum">
              <a:rPr lang="en-US" altLang="en-US"/>
              <a:pPr/>
              <a:t>‹#›</a:t>
            </a:fld>
            <a:endParaRPr lang="en-US" altLang="en-US"/>
          </a:p>
        </p:txBody>
      </p:sp>
    </p:spTree>
    <p:extLst>
      <p:ext uri="{BB962C8B-B14F-4D97-AF65-F5344CB8AC3E}">
        <p14:creationId xmlns:p14="http://schemas.microsoft.com/office/powerpoint/2010/main" val="3851104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5603200"/>
            <a:ext cx="30724475" cy="30226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3268663"/>
            <a:ext cx="30724475" cy="21945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0036175" y="28625800"/>
            <a:ext cx="30724475" cy="4292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FA0C659-B08E-4C9E-893A-9B08D2FDA3FB}" type="slidenum">
              <a:rPr lang="en-US" altLang="en-US"/>
              <a:pPr/>
              <a:t>‹#›</a:t>
            </a:fld>
            <a:endParaRPr lang="en-US" altLang="en-US"/>
          </a:p>
        </p:txBody>
      </p:sp>
    </p:spTree>
    <p:extLst>
      <p:ext uri="{BB962C8B-B14F-4D97-AF65-F5344CB8AC3E}">
        <p14:creationId xmlns:p14="http://schemas.microsoft.com/office/powerpoint/2010/main" val="3289374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3981" name="Rectangle 13"/>
          <p:cNvSpPr>
            <a:spLocks noChangeAspect="1" noChangeArrowheads="1"/>
          </p:cNvSpPr>
          <p:nvPr/>
        </p:nvSpPr>
        <p:spPr bwMode="auto">
          <a:xfrm>
            <a:off x="0" y="6689725"/>
            <a:ext cx="12814300" cy="29886275"/>
          </a:xfrm>
          <a:prstGeom prst="rect">
            <a:avLst/>
          </a:prstGeom>
          <a:solidFill>
            <a:schemeClr val="accent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430" tIns="138248" rIns="274430" bIns="138248" anchor="ctr"/>
          <a:lstStyle>
            <a:lvl1pPr marL="1027113" indent="-1027113" defTabSz="6288088">
              <a:spcBef>
                <a:spcPct val="0"/>
              </a:spcBef>
              <a:defRPr sz="2400">
                <a:solidFill>
                  <a:schemeClr val="tx1"/>
                </a:solidFill>
                <a:latin typeface="Times New Roman" pitchFamily="18" charset="0"/>
              </a:defRPr>
            </a:lvl1pPr>
            <a:lvl2pPr defTabSz="6288088">
              <a:spcBef>
                <a:spcPct val="0"/>
              </a:spcBef>
              <a:defRPr sz="2400">
                <a:solidFill>
                  <a:schemeClr val="tx1"/>
                </a:solidFill>
                <a:latin typeface="Times New Roman" pitchFamily="18" charset="0"/>
              </a:defRPr>
            </a:lvl2pPr>
            <a:lvl3pPr defTabSz="6288088">
              <a:spcBef>
                <a:spcPct val="0"/>
              </a:spcBef>
              <a:defRPr sz="2400">
                <a:solidFill>
                  <a:schemeClr val="tx1"/>
                </a:solidFill>
                <a:latin typeface="Times New Roman" pitchFamily="18" charset="0"/>
              </a:defRPr>
            </a:lvl3pPr>
            <a:lvl4pPr defTabSz="6288088">
              <a:spcBef>
                <a:spcPct val="0"/>
              </a:spcBef>
              <a:defRPr sz="2400">
                <a:solidFill>
                  <a:schemeClr val="tx1"/>
                </a:solidFill>
                <a:latin typeface="Times New Roman" pitchFamily="18" charset="0"/>
              </a:defRPr>
            </a:lvl4pPr>
            <a:lvl5pPr defTabSz="6288088">
              <a:spcBef>
                <a:spcPct val="0"/>
              </a:spcBef>
              <a:defRPr sz="2400">
                <a:solidFill>
                  <a:schemeClr val="tx1"/>
                </a:solidFill>
                <a:latin typeface="Times New Roman" pitchFamily="18" charset="0"/>
              </a:defRPr>
            </a:lvl5pPr>
            <a:lvl6pPr defTabSz="6288088" eaLnBrk="0" fontAlgn="base" hangingPunct="0">
              <a:spcBef>
                <a:spcPct val="0"/>
              </a:spcBef>
              <a:spcAft>
                <a:spcPct val="0"/>
              </a:spcAft>
              <a:defRPr sz="2400">
                <a:solidFill>
                  <a:schemeClr val="tx1"/>
                </a:solidFill>
                <a:latin typeface="Times New Roman" pitchFamily="18" charset="0"/>
              </a:defRPr>
            </a:lvl6pPr>
            <a:lvl7pPr defTabSz="6288088" eaLnBrk="0" fontAlgn="base" hangingPunct="0">
              <a:spcBef>
                <a:spcPct val="0"/>
              </a:spcBef>
              <a:spcAft>
                <a:spcPct val="0"/>
              </a:spcAft>
              <a:defRPr sz="2400">
                <a:solidFill>
                  <a:schemeClr val="tx1"/>
                </a:solidFill>
                <a:latin typeface="Times New Roman" pitchFamily="18" charset="0"/>
              </a:defRPr>
            </a:lvl7pPr>
            <a:lvl8pPr defTabSz="6288088" eaLnBrk="0" fontAlgn="base" hangingPunct="0">
              <a:spcBef>
                <a:spcPct val="0"/>
              </a:spcBef>
              <a:spcAft>
                <a:spcPct val="0"/>
              </a:spcAft>
              <a:defRPr sz="2400">
                <a:solidFill>
                  <a:schemeClr val="tx1"/>
                </a:solidFill>
                <a:latin typeface="Times New Roman" pitchFamily="18" charset="0"/>
              </a:defRPr>
            </a:lvl8pPr>
            <a:lvl9pPr defTabSz="6288088" eaLnBrk="0" fontAlgn="base" hangingPunct="0">
              <a:spcBef>
                <a:spcPct val="0"/>
              </a:spcBef>
              <a:spcAft>
                <a:spcPct val="0"/>
              </a:spcAft>
              <a:defRPr sz="2400">
                <a:solidFill>
                  <a:schemeClr val="tx1"/>
                </a:solidFill>
                <a:latin typeface="Times New Roman" pitchFamily="18" charset="0"/>
              </a:defRPr>
            </a:lvl9pPr>
          </a:lstStyle>
          <a:p>
            <a:pPr algn="ctr">
              <a:spcBef>
                <a:spcPct val="20000"/>
              </a:spcBef>
            </a:pPr>
            <a:endParaRPr lang="en-US" altLang="en-US" sz="9900"/>
          </a:p>
        </p:txBody>
      </p:sp>
      <p:pic>
        <p:nvPicPr>
          <p:cNvPr id="83982" name="Picture 14" descr="MPj03905180000[1]"/>
          <p:cNvPicPr>
            <a:picLocks noChangeAspect="1" noChangeArrowheads="1"/>
          </p:cNvPicPr>
          <p:nvPr/>
        </p:nvPicPr>
        <p:blipFill>
          <a:blip r:embed="rId14">
            <a:extLst>
              <a:ext uri="{28A0092B-C50C-407E-A947-70E740481C1C}">
                <a14:useLocalDpi xmlns:a14="http://schemas.microsoft.com/office/drawing/2010/main" val="0"/>
              </a:ext>
            </a:extLst>
          </a:blip>
          <a:srcRect t="14999" b="72250"/>
          <a:stretch>
            <a:fillRect/>
          </a:stretch>
        </p:blipFill>
        <p:spPr bwMode="auto">
          <a:xfrm>
            <a:off x="29964063" y="0"/>
            <a:ext cx="10726737" cy="137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83983" name="Picture 15" descr="MPj03211020000[1]"/>
          <p:cNvPicPr>
            <a:picLocks noChangeAspect="1" noChangeArrowheads="1"/>
          </p:cNvPicPr>
          <p:nvPr/>
        </p:nvPicPr>
        <p:blipFill>
          <a:blip r:embed="rId15">
            <a:extLst>
              <a:ext uri="{28A0092B-C50C-407E-A947-70E740481C1C}">
                <a14:useLocalDpi xmlns:a14="http://schemas.microsoft.com/office/drawing/2010/main" val="0"/>
              </a:ext>
            </a:extLst>
          </a:blip>
          <a:srcRect t="56000" b="34750"/>
          <a:stretch>
            <a:fillRect/>
          </a:stretch>
        </p:blipFill>
        <p:spPr bwMode="auto">
          <a:xfrm>
            <a:off x="40636825" y="0"/>
            <a:ext cx="10569575" cy="137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83984" name="Picture 16" descr="MPj03905200000[1]"/>
          <p:cNvPicPr>
            <a:picLocks noChangeAspect="1" noChangeArrowheads="1"/>
          </p:cNvPicPr>
          <p:nvPr/>
        </p:nvPicPr>
        <p:blipFill>
          <a:blip r:embed="rId16">
            <a:extLst>
              <a:ext uri="{28A0092B-C50C-407E-A947-70E740481C1C}">
                <a14:useLocalDpi xmlns:a14="http://schemas.microsoft.com/office/drawing/2010/main" val="0"/>
              </a:ext>
            </a:extLst>
          </a:blip>
          <a:srcRect t="62750" b="22501"/>
          <a:stretch>
            <a:fillRect/>
          </a:stretch>
        </p:blipFill>
        <p:spPr bwMode="auto">
          <a:xfrm>
            <a:off x="20650200" y="0"/>
            <a:ext cx="9342438" cy="137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83985" name="Line 17"/>
          <p:cNvSpPr>
            <a:spLocks noChangeShapeType="1"/>
          </p:cNvSpPr>
          <p:nvPr/>
        </p:nvSpPr>
        <p:spPr bwMode="auto">
          <a:xfrm>
            <a:off x="0" y="6689725"/>
            <a:ext cx="51206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430" tIns="138248" rIns="274430" bIns="138248"/>
          <a:lstStyle/>
          <a:p>
            <a:endParaRPr lang="en-US"/>
          </a:p>
        </p:txBody>
      </p:sp>
      <p:sp>
        <p:nvSpPr>
          <p:cNvPr id="83986" name="Line 18"/>
          <p:cNvSpPr>
            <a:spLocks noChangeShapeType="1"/>
          </p:cNvSpPr>
          <p:nvPr/>
        </p:nvSpPr>
        <p:spPr bwMode="auto">
          <a:xfrm>
            <a:off x="0" y="7150100"/>
            <a:ext cx="51206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430" tIns="138248" rIns="274430" bIns="138248"/>
          <a:lstStyle/>
          <a:p>
            <a:endParaRPr lang="en-US"/>
          </a:p>
        </p:txBody>
      </p:sp>
      <p:sp>
        <p:nvSpPr>
          <p:cNvPr id="83987" name="Line 19"/>
          <p:cNvSpPr>
            <a:spLocks noChangeShapeType="1"/>
          </p:cNvSpPr>
          <p:nvPr/>
        </p:nvSpPr>
        <p:spPr bwMode="auto">
          <a:xfrm>
            <a:off x="12827000" y="35801300"/>
            <a:ext cx="383921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430" tIns="138248" rIns="274430" bIns="138248"/>
          <a:lstStyle/>
          <a:p>
            <a:endParaRPr lang="en-US"/>
          </a:p>
        </p:txBody>
      </p:sp>
      <p:sp>
        <p:nvSpPr>
          <p:cNvPr id="83988" name="Line 20"/>
          <p:cNvSpPr>
            <a:spLocks noChangeShapeType="1"/>
          </p:cNvSpPr>
          <p:nvPr/>
        </p:nvSpPr>
        <p:spPr bwMode="auto">
          <a:xfrm>
            <a:off x="12814300" y="6689725"/>
            <a:ext cx="0" cy="298862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430" tIns="138248" rIns="274430" bIns="138248"/>
          <a:lstStyle/>
          <a:p>
            <a:endParaRPr lang="en-US"/>
          </a:p>
        </p:txBody>
      </p:sp>
      <p:sp>
        <p:nvSpPr>
          <p:cNvPr id="83989" name="Line 21"/>
          <p:cNvSpPr>
            <a:spLocks noChangeShapeType="1"/>
          </p:cNvSpPr>
          <p:nvPr/>
        </p:nvSpPr>
        <p:spPr bwMode="auto">
          <a:xfrm>
            <a:off x="1062038" y="6721475"/>
            <a:ext cx="0" cy="299243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430" tIns="138248" rIns="274430" bIns="138248"/>
          <a:lstStyle/>
          <a:p>
            <a:endParaRPr lang="en-US"/>
          </a:p>
        </p:txBody>
      </p:sp>
      <p:sp>
        <p:nvSpPr>
          <p:cNvPr id="83990" name="Line 22"/>
          <p:cNvSpPr>
            <a:spLocks noChangeShapeType="1"/>
          </p:cNvSpPr>
          <p:nvPr/>
        </p:nvSpPr>
        <p:spPr bwMode="auto">
          <a:xfrm>
            <a:off x="13544550" y="0"/>
            <a:ext cx="0" cy="36576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430" tIns="138248" rIns="274430" bIns="138248"/>
          <a:lstStyle/>
          <a:p>
            <a:endParaRPr lang="en-US"/>
          </a:p>
        </p:txBody>
      </p:sp>
      <p:sp>
        <p:nvSpPr>
          <p:cNvPr id="83991" name="Line 23"/>
          <p:cNvSpPr>
            <a:spLocks noChangeShapeType="1"/>
          </p:cNvSpPr>
          <p:nvPr/>
        </p:nvSpPr>
        <p:spPr bwMode="auto">
          <a:xfrm>
            <a:off x="25949275" y="7150100"/>
            <a:ext cx="0" cy="294259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430" tIns="138248" rIns="274430" bIns="138248"/>
          <a:lstStyle/>
          <a:p>
            <a:endParaRPr lang="en-US"/>
          </a:p>
        </p:txBody>
      </p:sp>
      <p:sp>
        <p:nvSpPr>
          <p:cNvPr id="83992" name="Line 24"/>
          <p:cNvSpPr>
            <a:spLocks noChangeShapeType="1"/>
          </p:cNvSpPr>
          <p:nvPr/>
        </p:nvSpPr>
        <p:spPr bwMode="auto">
          <a:xfrm>
            <a:off x="38392100" y="7150100"/>
            <a:ext cx="0" cy="294259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430" tIns="138248" rIns="274430" bIns="138248"/>
          <a:lstStyle/>
          <a:p>
            <a:endParaRPr lang="en-US"/>
          </a:p>
        </p:txBody>
      </p:sp>
      <p:sp>
        <p:nvSpPr>
          <p:cNvPr id="83993" name="Line 25"/>
          <p:cNvSpPr>
            <a:spLocks noChangeShapeType="1"/>
          </p:cNvSpPr>
          <p:nvPr/>
        </p:nvSpPr>
        <p:spPr bwMode="auto">
          <a:xfrm>
            <a:off x="50028475" y="7150100"/>
            <a:ext cx="0" cy="294259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430" tIns="138248" rIns="274430" bIns="138248"/>
          <a:lstStyle/>
          <a:p>
            <a:endParaRPr lang="en-US"/>
          </a:p>
        </p:txBody>
      </p:sp>
      <p:sp>
        <p:nvSpPr>
          <p:cNvPr id="83994" name="Rectangle 26"/>
          <p:cNvSpPr>
            <a:spLocks noChangeAspect="1" noChangeArrowheads="1"/>
          </p:cNvSpPr>
          <p:nvPr/>
        </p:nvSpPr>
        <p:spPr bwMode="auto">
          <a:xfrm>
            <a:off x="0" y="7938"/>
            <a:ext cx="20802600" cy="1363662"/>
          </a:xfrm>
          <a:prstGeom prst="rect">
            <a:avLst/>
          </a:prstGeom>
          <a:solidFill>
            <a:srgbClr val="00808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430" tIns="138248" rIns="274430" bIns="138248" anchor="ctr"/>
          <a:lstStyle/>
          <a:p>
            <a:endParaRPr lang="en-US"/>
          </a:p>
        </p:txBody>
      </p:sp>
      <p:sp>
        <p:nvSpPr>
          <p:cNvPr id="83970" name="Rectangle 2"/>
          <p:cNvSpPr>
            <a:spLocks noGrp="1" noChangeArrowheads="1"/>
          </p:cNvSpPr>
          <p:nvPr>
            <p:ph type="title"/>
          </p:nvPr>
        </p:nvSpPr>
        <p:spPr bwMode="auto">
          <a:xfrm>
            <a:off x="2560638" y="1465263"/>
            <a:ext cx="46085125"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ctr" anchorCtr="0" compatLnSpc="1">
            <a:prstTxWarp prst="textNoShape">
              <a:avLst/>
            </a:prstTxWarp>
          </a:bodyPr>
          <a:lstStyle/>
          <a:p>
            <a:pPr lvl="0"/>
            <a:r>
              <a:rPr lang="en-US" altLang="en-US" smtClean="0"/>
              <a:t>Click to edit Master title style</a:t>
            </a:r>
          </a:p>
        </p:txBody>
      </p:sp>
      <p:sp>
        <p:nvSpPr>
          <p:cNvPr id="83971" name="Rectangle 3"/>
          <p:cNvSpPr>
            <a:spLocks noGrp="1" noChangeArrowheads="1"/>
          </p:cNvSpPr>
          <p:nvPr>
            <p:ph type="body" idx="1"/>
          </p:nvPr>
        </p:nvSpPr>
        <p:spPr bwMode="auto">
          <a:xfrm>
            <a:off x="2560638" y="8534400"/>
            <a:ext cx="46085125" cy="24137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3972" name="Rectangle 4"/>
          <p:cNvSpPr>
            <a:spLocks noGrp="1" noChangeArrowheads="1"/>
          </p:cNvSpPr>
          <p:nvPr>
            <p:ph type="dt" sz="half" idx="2"/>
          </p:nvPr>
        </p:nvSpPr>
        <p:spPr bwMode="auto">
          <a:xfrm>
            <a:off x="2560638" y="33307338"/>
            <a:ext cx="11947525" cy="2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t" anchorCtr="0" compatLnSpc="1">
            <a:prstTxWarp prst="textNoShape">
              <a:avLst/>
            </a:prstTxWarp>
          </a:bodyPr>
          <a:lstStyle>
            <a:lvl1pPr>
              <a:spcBef>
                <a:spcPct val="0"/>
              </a:spcBef>
              <a:buFontTx/>
              <a:buNone/>
              <a:defRPr sz="1600"/>
            </a:lvl1pPr>
          </a:lstStyle>
          <a:p>
            <a:endParaRPr lang="en-US" altLang="en-US"/>
          </a:p>
        </p:txBody>
      </p:sp>
      <p:sp>
        <p:nvSpPr>
          <p:cNvPr id="83973" name="Rectangle 5"/>
          <p:cNvSpPr>
            <a:spLocks noGrp="1" noChangeArrowheads="1"/>
          </p:cNvSpPr>
          <p:nvPr>
            <p:ph type="ftr" sz="quarter" idx="3"/>
          </p:nvPr>
        </p:nvSpPr>
        <p:spPr bwMode="auto">
          <a:xfrm>
            <a:off x="17495838" y="33307338"/>
            <a:ext cx="16214725" cy="2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t" anchorCtr="0" compatLnSpc="1">
            <a:prstTxWarp prst="textNoShape">
              <a:avLst/>
            </a:prstTxWarp>
          </a:bodyPr>
          <a:lstStyle>
            <a:lvl1pPr algn="ctr">
              <a:spcBef>
                <a:spcPct val="0"/>
              </a:spcBef>
              <a:buFontTx/>
              <a:buNone/>
              <a:defRPr sz="1600"/>
            </a:lvl1pPr>
          </a:lstStyle>
          <a:p>
            <a:endParaRPr lang="en-US" altLang="en-US"/>
          </a:p>
        </p:txBody>
      </p:sp>
      <p:sp>
        <p:nvSpPr>
          <p:cNvPr id="83974" name="Rectangle 6"/>
          <p:cNvSpPr>
            <a:spLocks noGrp="1" noChangeArrowheads="1"/>
          </p:cNvSpPr>
          <p:nvPr>
            <p:ph type="sldNum" sz="quarter" idx="4"/>
          </p:nvPr>
        </p:nvSpPr>
        <p:spPr bwMode="auto">
          <a:xfrm>
            <a:off x="36698238" y="33307338"/>
            <a:ext cx="11947525" cy="2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t" anchorCtr="0" compatLnSpc="1">
            <a:prstTxWarp prst="textNoShape">
              <a:avLst/>
            </a:prstTxWarp>
          </a:bodyPr>
          <a:lstStyle>
            <a:lvl1pPr algn="r">
              <a:spcBef>
                <a:spcPct val="0"/>
              </a:spcBef>
              <a:buFontTx/>
              <a:buNone/>
              <a:defRPr sz="1600"/>
            </a:lvl1pPr>
          </a:lstStyle>
          <a:p>
            <a:fld id="{2E4F9E50-442A-41AC-8D93-6E1F0D99ED1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39725" indent="-339725" algn="l" rtl="0" eaLnBrk="1" fontAlgn="base" hangingPunct="1">
        <a:spcBef>
          <a:spcPct val="20000"/>
        </a:spcBef>
        <a:spcAft>
          <a:spcPct val="0"/>
        </a:spcAft>
        <a:buChar char="•"/>
        <a:defRPr sz="3300">
          <a:solidFill>
            <a:schemeClr val="tx1"/>
          </a:solidFill>
          <a:latin typeface="+mn-lt"/>
          <a:ea typeface="+mn-ea"/>
          <a:cs typeface="+mn-cs"/>
        </a:defRPr>
      </a:lvl1pPr>
      <a:lvl2pPr marL="739775" indent="-287338" algn="l" rtl="0" eaLnBrk="1" fontAlgn="base" hangingPunct="1">
        <a:spcBef>
          <a:spcPct val="20000"/>
        </a:spcBef>
        <a:spcAft>
          <a:spcPct val="0"/>
        </a:spcAft>
        <a:buChar char="–"/>
        <a:defRPr sz="2700">
          <a:solidFill>
            <a:schemeClr val="tx1"/>
          </a:solidFill>
          <a:latin typeface="+mn-lt"/>
        </a:defRPr>
      </a:lvl2pPr>
      <a:lvl3pPr marL="1141413" indent="-227013" algn="l" rtl="0" eaLnBrk="1" fontAlgn="base" hangingPunct="1">
        <a:spcBef>
          <a:spcPct val="20000"/>
        </a:spcBef>
        <a:spcAft>
          <a:spcPct val="0"/>
        </a:spcAft>
        <a:buChar char="•"/>
        <a:defRPr sz="2200">
          <a:solidFill>
            <a:schemeClr val="tx1"/>
          </a:solidFill>
          <a:latin typeface="+mn-lt"/>
        </a:defRPr>
      </a:lvl3pPr>
      <a:lvl4pPr marL="1601788" indent="-234950" algn="l" rtl="0" eaLnBrk="1" fontAlgn="base" hangingPunct="1">
        <a:spcBef>
          <a:spcPct val="20000"/>
        </a:spcBef>
        <a:spcAft>
          <a:spcPct val="0"/>
        </a:spcAft>
        <a:buChar char="–"/>
        <a:defRPr sz="2200">
          <a:solidFill>
            <a:schemeClr val="tx1"/>
          </a:solidFill>
          <a:latin typeface="+mn-lt"/>
        </a:defRPr>
      </a:lvl4pPr>
      <a:lvl5pPr marL="2055813" indent="-227013" algn="l" rtl="0" eaLnBrk="1" fontAlgn="base" hangingPunct="1">
        <a:spcBef>
          <a:spcPct val="20000"/>
        </a:spcBef>
        <a:spcAft>
          <a:spcPct val="0"/>
        </a:spcAft>
        <a:buChar char="»"/>
        <a:defRPr sz="2200">
          <a:solidFill>
            <a:schemeClr val="tx1"/>
          </a:solidFill>
          <a:latin typeface="+mn-lt"/>
        </a:defRPr>
      </a:lvl5pPr>
      <a:lvl6pPr marL="2513013" indent="-227013" algn="l" rtl="0" eaLnBrk="1" fontAlgn="base" hangingPunct="1">
        <a:spcBef>
          <a:spcPct val="20000"/>
        </a:spcBef>
        <a:spcAft>
          <a:spcPct val="0"/>
        </a:spcAft>
        <a:buChar char="»"/>
        <a:defRPr sz="2200">
          <a:solidFill>
            <a:schemeClr val="tx1"/>
          </a:solidFill>
          <a:latin typeface="+mn-lt"/>
        </a:defRPr>
      </a:lvl6pPr>
      <a:lvl7pPr marL="2970213" indent="-227013" algn="l" rtl="0" eaLnBrk="1" fontAlgn="base" hangingPunct="1">
        <a:spcBef>
          <a:spcPct val="20000"/>
        </a:spcBef>
        <a:spcAft>
          <a:spcPct val="0"/>
        </a:spcAft>
        <a:buChar char="»"/>
        <a:defRPr sz="2200">
          <a:solidFill>
            <a:schemeClr val="tx1"/>
          </a:solidFill>
          <a:latin typeface="+mn-lt"/>
        </a:defRPr>
      </a:lvl7pPr>
      <a:lvl8pPr marL="3427413" indent="-227013" algn="l" rtl="0" eaLnBrk="1" fontAlgn="base" hangingPunct="1">
        <a:spcBef>
          <a:spcPct val="20000"/>
        </a:spcBef>
        <a:spcAft>
          <a:spcPct val="0"/>
        </a:spcAft>
        <a:buChar char="»"/>
        <a:defRPr sz="2200">
          <a:solidFill>
            <a:schemeClr val="tx1"/>
          </a:solidFill>
          <a:latin typeface="+mn-lt"/>
        </a:defRPr>
      </a:lvl8pPr>
      <a:lvl9pPr marL="3884613" indent="-227013" algn="l" rtl="0" eaLnBrk="1" fontAlgn="base" hangingPunct="1">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type="body" sz="half" idx="1"/>
          </p:nvPr>
        </p:nvSpPr>
        <p:spPr>
          <a:xfrm>
            <a:off x="1752600" y="8299450"/>
            <a:ext cx="10283825" cy="10637838"/>
          </a:xfrm>
          <a:noFill/>
        </p:spPr>
        <p:txBody>
          <a:bodyPr lIns="91440" tIns="45720" rIns="91440" bIns="45720"/>
          <a:lstStyle/>
          <a:p>
            <a:pPr marL="0" indent="0" algn="ctr">
              <a:spcBef>
                <a:spcPct val="0"/>
              </a:spcBef>
              <a:spcAft>
                <a:spcPct val="65000"/>
              </a:spcAft>
              <a:buFontTx/>
              <a:buNone/>
            </a:pPr>
            <a:r>
              <a:rPr lang="en-GB" altLang="en-US" sz="8000" b="1" dirty="0" smtClean="0">
                <a:latin typeface="Times New Roman" pitchFamily="18" charset="0"/>
              </a:rPr>
              <a:t>THE MUSIC THERAPY CHARITY </a:t>
            </a:r>
            <a:endParaRPr lang="en-US" altLang="en-US" sz="8000" b="1" dirty="0">
              <a:latin typeface="Times New Roman" pitchFamily="18" charset="0"/>
            </a:endParaRPr>
          </a:p>
          <a:p>
            <a:pPr marL="0" indent="0">
              <a:lnSpc>
                <a:spcPct val="115000"/>
              </a:lnSpc>
              <a:spcBef>
                <a:spcPct val="0"/>
              </a:spcBef>
              <a:spcAft>
                <a:spcPct val="75000"/>
              </a:spcAft>
              <a:buFontTx/>
              <a:buNone/>
            </a:pPr>
            <a:r>
              <a:rPr lang="en-GB" altLang="en-US" sz="6000" dirty="0" smtClean="0">
                <a:latin typeface="Times New Roman" pitchFamily="18" charset="0"/>
              </a:rPr>
              <a:t>This project is a pilot study which is required for the PhD programme in Music Therapy at </a:t>
            </a:r>
            <a:r>
              <a:rPr lang="en-GB" altLang="en-US" sz="6000" dirty="0" err="1" smtClean="0">
                <a:latin typeface="Times New Roman" pitchFamily="18" charset="0"/>
              </a:rPr>
              <a:t>Nordoff</a:t>
            </a:r>
            <a:r>
              <a:rPr lang="en-GB" altLang="en-US" sz="6000" dirty="0" smtClean="0">
                <a:latin typeface="Times New Roman" pitchFamily="18" charset="0"/>
              </a:rPr>
              <a:t> and Robbins/Goldsmith’s University. During the initial stages of the project’s development and whilst gaining ethical approval, the MTC graciously offered a small grant to the development of the project. The project has since received ethical approval and participant selection is underway. The funding has provided the necessary tools needed during data collection and will </a:t>
            </a:r>
            <a:r>
              <a:rPr lang="en-GB" altLang="en-US" sz="6000" dirty="0" smtClean="0">
                <a:latin typeface="Times New Roman" pitchFamily="18" charset="0"/>
              </a:rPr>
              <a:t>help </a:t>
            </a:r>
            <a:r>
              <a:rPr lang="en-GB" altLang="en-US" sz="6000" dirty="0" smtClean="0">
                <a:latin typeface="Times New Roman" pitchFamily="18" charset="0"/>
              </a:rPr>
              <a:t>fund the time of the researcher within the school during the project with participants. </a:t>
            </a:r>
          </a:p>
          <a:p>
            <a:pPr marL="0" indent="0">
              <a:lnSpc>
                <a:spcPct val="115000"/>
              </a:lnSpc>
              <a:spcBef>
                <a:spcPct val="0"/>
              </a:spcBef>
              <a:spcAft>
                <a:spcPct val="75000"/>
              </a:spcAft>
              <a:buFontTx/>
              <a:buNone/>
            </a:pPr>
            <a:endParaRPr lang="en-US" altLang="en-US" sz="2100" dirty="0">
              <a:latin typeface="Times New Roman" pitchFamily="18" charset="0"/>
            </a:endParaRPr>
          </a:p>
          <a:p>
            <a:pPr marL="0" indent="0">
              <a:lnSpc>
                <a:spcPct val="115000"/>
              </a:lnSpc>
              <a:spcBef>
                <a:spcPct val="0"/>
              </a:spcBef>
              <a:spcAft>
                <a:spcPct val="75000"/>
              </a:spcAft>
              <a:buFontTx/>
              <a:buNone/>
            </a:pPr>
            <a:endParaRPr lang="en-US" altLang="en-US" sz="2100" dirty="0" smtClean="0">
              <a:latin typeface="Times New Roman" pitchFamily="18" charset="0"/>
            </a:endParaRPr>
          </a:p>
          <a:p>
            <a:pPr marL="0" indent="0">
              <a:lnSpc>
                <a:spcPct val="115000"/>
              </a:lnSpc>
              <a:spcBef>
                <a:spcPct val="0"/>
              </a:spcBef>
              <a:spcAft>
                <a:spcPct val="75000"/>
              </a:spcAft>
              <a:buFontTx/>
              <a:buNone/>
            </a:pPr>
            <a:endParaRPr lang="en-GB" altLang="en-US" sz="2100" dirty="0" smtClean="0">
              <a:latin typeface="Times New Roman" pitchFamily="18" charset="0"/>
            </a:endParaRPr>
          </a:p>
          <a:p>
            <a:pPr marL="0" indent="0">
              <a:lnSpc>
                <a:spcPct val="115000"/>
              </a:lnSpc>
              <a:spcBef>
                <a:spcPct val="0"/>
              </a:spcBef>
              <a:spcAft>
                <a:spcPct val="75000"/>
              </a:spcAft>
              <a:buFontTx/>
              <a:buNone/>
            </a:pPr>
            <a:endParaRPr lang="en-GB" altLang="en-US" sz="2100" dirty="0">
              <a:latin typeface="Times New Roman" pitchFamily="18" charset="0"/>
            </a:endParaRPr>
          </a:p>
          <a:p>
            <a:pPr marL="0" indent="0">
              <a:lnSpc>
                <a:spcPct val="115000"/>
              </a:lnSpc>
              <a:spcBef>
                <a:spcPct val="0"/>
              </a:spcBef>
              <a:spcAft>
                <a:spcPct val="75000"/>
              </a:spcAft>
              <a:buFontTx/>
              <a:buNone/>
            </a:pPr>
            <a:endParaRPr lang="en-GB" altLang="en-US" sz="2100" dirty="0" smtClean="0">
              <a:latin typeface="Times New Roman" pitchFamily="18" charset="0"/>
            </a:endParaRPr>
          </a:p>
          <a:p>
            <a:pPr marL="0" indent="0">
              <a:lnSpc>
                <a:spcPct val="115000"/>
              </a:lnSpc>
              <a:spcBef>
                <a:spcPct val="0"/>
              </a:spcBef>
              <a:spcAft>
                <a:spcPct val="75000"/>
              </a:spcAft>
              <a:buFontTx/>
              <a:buNone/>
            </a:pPr>
            <a:endParaRPr lang="en-GB" altLang="en-US" sz="2100" dirty="0">
              <a:latin typeface="Times New Roman" pitchFamily="18" charset="0"/>
            </a:endParaRPr>
          </a:p>
          <a:p>
            <a:pPr marL="0" indent="0">
              <a:lnSpc>
                <a:spcPct val="115000"/>
              </a:lnSpc>
              <a:spcBef>
                <a:spcPct val="0"/>
              </a:spcBef>
              <a:spcAft>
                <a:spcPct val="75000"/>
              </a:spcAft>
              <a:buFontTx/>
              <a:buNone/>
            </a:pPr>
            <a:endParaRPr lang="en-GB" altLang="en-US" sz="2100" dirty="0" smtClean="0">
              <a:latin typeface="Times New Roman" pitchFamily="18" charset="0"/>
            </a:endParaRPr>
          </a:p>
          <a:p>
            <a:pPr marL="0" indent="0">
              <a:lnSpc>
                <a:spcPct val="115000"/>
              </a:lnSpc>
              <a:spcBef>
                <a:spcPct val="0"/>
              </a:spcBef>
              <a:spcAft>
                <a:spcPct val="75000"/>
              </a:spcAft>
              <a:buFontTx/>
              <a:buNone/>
            </a:pPr>
            <a:endParaRPr lang="en-US" altLang="en-US" sz="2100" dirty="0">
              <a:latin typeface="Times New Roman" pitchFamily="18" charset="0"/>
            </a:endParaRPr>
          </a:p>
          <a:p>
            <a:pPr marL="0" indent="0" eaLnBrk="0" hangingPunct="0">
              <a:spcBef>
                <a:spcPct val="0"/>
              </a:spcBef>
              <a:spcAft>
                <a:spcPct val="50000"/>
              </a:spcAft>
              <a:buClr>
                <a:srgbClr val="008080"/>
              </a:buClr>
              <a:buSzPct val="115000"/>
              <a:buFont typeface="Wingdings 3" pitchFamily="18" charset="2"/>
              <a:buNone/>
            </a:pPr>
            <a:endParaRPr lang="en-US" altLang="en-US" sz="2400" b="1" dirty="0">
              <a:latin typeface="Times New Roman" pitchFamily="18" charset="0"/>
              <a:cs typeface="Times New Roman" pitchFamily="18" charset="0"/>
            </a:endParaRPr>
          </a:p>
          <a:p>
            <a:pPr marL="0" indent="0" eaLnBrk="0" hangingPunct="0">
              <a:spcBef>
                <a:spcPct val="75000"/>
              </a:spcBef>
              <a:spcAft>
                <a:spcPct val="25000"/>
              </a:spcAft>
              <a:buClr>
                <a:srgbClr val="008080"/>
              </a:buClr>
              <a:buSzPct val="115000"/>
              <a:buFont typeface="Wingdings 3" pitchFamily="18" charset="2"/>
              <a:buNone/>
            </a:pPr>
            <a:endParaRPr lang="en-US" altLang="en-US" sz="2400" b="1" dirty="0">
              <a:latin typeface="Times New Roman" pitchFamily="18" charset="0"/>
              <a:cs typeface="Times New Roman" pitchFamily="18" charset="0"/>
            </a:endParaRPr>
          </a:p>
        </p:txBody>
      </p:sp>
      <p:sp>
        <p:nvSpPr>
          <p:cNvPr id="81220" name="Text Box 324"/>
          <p:cNvSpPr txBox="1">
            <a:spLocks noChangeArrowheads="1"/>
          </p:cNvSpPr>
          <p:nvPr/>
        </p:nvSpPr>
        <p:spPr bwMode="auto">
          <a:xfrm>
            <a:off x="14557375" y="24577675"/>
            <a:ext cx="10283825" cy="750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66738" indent="-566738">
              <a:spcBef>
                <a:spcPct val="0"/>
              </a:spcBef>
              <a:tabLst>
                <a:tab pos="1422400" algn="l"/>
                <a:tab pos="1944688" algn="l"/>
              </a:tabLst>
              <a:defRPr sz="2400">
                <a:solidFill>
                  <a:schemeClr val="tx1"/>
                </a:solidFill>
                <a:latin typeface="Times New Roman" pitchFamily="18" charset="0"/>
              </a:defRPr>
            </a:lvl1pPr>
            <a:lvl2pPr marL="1204913" indent="-406400">
              <a:spcBef>
                <a:spcPct val="0"/>
              </a:spcBef>
              <a:tabLst>
                <a:tab pos="1422400" algn="l"/>
                <a:tab pos="1944688" algn="l"/>
              </a:tabLst>
              <a:defRPr sz="2400">
                <a:solidFill>
                  <a:schemeClr val="tx1"/>
                </a:solidFill>
                <a:latin typeface="Times New Roman" pitchFamily="18" charset="0"/>
              </a:defRPr>
            </a:lvl2pPr>
            <a:lvl3pPr marL="1944688" indent="-344488">
              <a:spcBef>
                <a:spcPct val="0"/>
              </a:spcBef>
              <a:tabLst>
                <a:tab pos="1422400" algn="l"/>
                <a:tab pos="1944688" algn="l"/>
              </a:tabLst>
              <a:defRPr sz="2400">
                <a:solidFill>
                  <a:schemeClr val="tx1"/>
                </a:solidFill>
                <a:latin typeface="Times New Roman" pitchFamily="18" charset="0"/>
              </a:defRPr>
            </a:lvl3pPr>
            <a:lvl4pPr marL="2628900" indent="-457200">
              <a:spcBef>
                <a:spcPct val="0"/>
              </a:spcBef>
              <a:tabLst>
                <a:tab pos="1422400" algn="l"/>
                <a:tab pos="1944688" algn="l"/>
              </a:tabLst>
              <a:defRPr sz="2400">
                <a:solidFill>
                  <a:schemeClr val="tx1"/>
                </a:solidFill>
                <a:latin typeface="Times New Roman" pitchFamily="18" charset="0"/>
              </a:defRPr>
            </a:lvl4pPr>
            <a:lvl5pPr marL="3200400" indent="-457200">
              <a:spcBef>
                <a:spcPct val="0"/>
              </a:spcBef>
              <a:tabLst>
                <a:tab pos="1422400" algn="l"/>
                <a:tab pos="1944688" algn="l"/>
              </a:tabLst>
              <a:defRPr sz="2400">
                <a:solidFill>
                  <a:schemeClr val="tx1"/>
                </a:solidFill>
                <a:latin typeface="Times New Roman" pitchFamily="18" charset="0"/>
              </a:defRPr>
            </a:lvl5pPr>
            <a:lvl6pPr marL="3657600" indent="-457200" eaLnBrk="0" fontAlgn="base" hangingPunct="0">
              <a:spcBef>
                <a:spcPct val="0"/>
              </a:spcBef>
              <a:spcAft>
                <a:spcPct val="0"/>
              </a:spcAft>
              <a:tabLst>
                <a:tab pos="1422400" algn="l"/>
                <a:tab pos="1944688" algn="l"/>
              </a:tabLst>
              <a:defRPr sz="2400">
                <a:solidFill>
                  <a:schemeClr val="tx1"/>
                </a:solidFill>
                <a:latin typeface="Times New Roman" pitchFamily="18" charset="0"/>
              </a:defRPr>
            </a:lvl6pPr>
            <a:lvl7pPr marL="4114800" indent="-457200" eaLnBrk="0" fontAlgn="base" hangingPunct="0">
              <a:spcBef>
                <a:spcPct val="0"/>
              </a:spcBef>
              <a:spcAft>
                <a:spcPct val="0"/>
              </a:spcAft>
              <a:tabLst>
                <a:tab pos="1422400" algn="l"/>
                <a:tab pos="1944688" algn="l"/>
              </a:tabLst>
              <a:defRPr sz="2400">
                <a:solidFill>
                  <a:schemeClr val="tx1"/>
                </a:solidFill>
                <a:latin typeface="Times New Roman" pitchFamily="18" charset="0"/>
              </a:defRPr>
            </a:lvl7pPr>
            <a:lvl8pPr marL="4572000" indent="-457200" eaLnBrk="0" fontAlgn="base" hangingPunct="0">
              <a:spcBef>
                <a:spcPct val="0"/>
              </a:spcBef>
              <a:spcAft>
                <a:spcPct val="0"/>
              </a:spcAft>
              <a:tabLst>
                <a:tab pos="1422400" algn="l"/>
                <a:tab pos="1944688" algn="l"/>
              </a:tabLst>
              <a:defRPr sz="2400">
                <a:solidFill>
                  <a:schemeClr val="tx1"/>
                </a:solidFill>
                <a:latin typeface="Times New Roman" pitchFamily="18" charset="0"/>
              </a:defRPr>
            </a:lvl8pPr>
            <a:lvl9pPr marL="5029200" indent="-457200" eaLnBrk="0" fontAlgn="base" hangingPunct="0">
              <a:spcBef>
                <a:spcPct val="0"/>
              </a:spcBef>
              <a:spcAft>
                <a:spcPct val="0"/>
              </a:spcAft>
              <a:tabLst>
                <a:tab pos="1422400" algn="l"/>
                <a:tab pos="1944688" algn="l"/>
              </a:tabLst>
              <a:defRPr sz="2400">
                <a:solidFill>
                  <a:schemeClr val="tx1"/>
                </a:solidFill>
                <a:latin typeface="Times New Roman" pitchFamily="18" charset="0"/>
              </a:defRPr>
            </a:lvl9pPr>
          </a:lstStyle>
          <a:p>
            <a:pPr marL="798513" lvl="1" indent="0">
              <a:lnSpc>
                <a:spcPct val="115000"/>
              </a:lnSpc>
              <a:spcBef>
                <a:spcPct val="20000"/>
              </a:spcBef>
              <a:buClr>
                <a:schemeClr val="tx1"/>
              </a:buClr>
              <a:buNone/>
            </a:pPr>
            <a:endParaRPr lang="en-US" altLang="en-US" dirty="0">
              <a:cs typeface="Times New Roman" pitchFamily="18" charset="0"/>
            </a:endParaRPr>
          </a:p>
        </p:txBody>
      </p:sp>
      <p:sp>
        <p:nvSpPr>
          <p:cNvPr id="81260" name="Text Box 364"/>
          <p:cNvSpPr txBox="1">
            <a:spLocks noChangeArrowheads="1"/>
          </p:cNvSpPr>
          <p:nvPr/>
        </p:nvSpPr>
        <p:spPr bwMode="auto">
          <a:xfrm>
            <a:off x="26395288" y="7318855"/>
            <a:ext cx="11593288" cy="27961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495300">
              <a:spcBef>
                <a:spcPct val="0"/>
              </a:spcBef>
              <a:defRPr sz="2400">
                <a:solidFill>
                  <a:schemeClr val="tx1"/>
                </a:solidFill>
                <a:latin typeface="Times New Roman" pitchFamily="18" charset="0"/>
              </a:defRPr>
            </a:lvl1pPr>
            <a:lvl2pPr marL="1333500" indent="-609600">
              <a:spcBef>
                <a:spcPct val="0"/>
              </a:spcBef>
              <a:defRPr sz="2400">
                <a:solidFill>
                  <a:schemeClr val="tx1"/>
                </a:solidFill>
                <a:latin typeface="Times New Roman" pitchFamily="18" charset="0"/>
              </a:defRPr>
            </a:lvl2pPr>
            <a:lvl3pPr marL="2057400" indent="-609600">
              <a:spcBef>
                <a:spcPct val="0"/>
              </a:spcBef>
              <a:defRPr sz="2400">
                <a:solidFill>
                  <a:schemeClr val="tx1"/>
                </a:solidFill>
                <a:latin typeface="Times New Roman" pitchFamily="18" charset="0"/>
              </a:defRPr>
            </a:lvl3pPr>
            <a:lvl4pPr marL="2781300" indent="-609600">
              <a:spcBef>
                <a:spcPct val="0"/>
              </a:spcBef>
              <a:defRPr sz="2400">
                <a:solidFill>
                  <a:schemeClr val="tx1"/>
                </a:solidFill>
                <a:latin typeface="Times New Roman" pitchFamily="18" charset="0"/>
              </a:defRPr>
            </a:lvl4pPr>
            <a:lvl5pPr marL="3505200" indent="-609600">
              <a:spcBef>
                <a:spcPct val="0"/>
              </a:spcBef>
              <a:defRPr sz="2400">
                <a:solidFill>
                  <a:schemeClr val="tx1"/>
                </a:solidFill>
                <a:latin typeface="Times New Roman" pitchFamily="18" charset="0"/>
              </a:defRPr>
            </a:lvl5pPr>
            <a:lvl6pPr marL="3962400" indent="-609600" eaLnBrk="0" fontAlgn="base" hangingPunct="0">
              <a:spcBef>
                <a:spcPct val="0"/>
              </a:spcBef>
              <a:spcAft>
                <a:spcPct val="0"/>
              </a:spcAft>
              <a:defRPr sz="2400">
                <a:solidFill>
                  <a:schemeClr val="tx1"/>
                </a:solidFill>
                <a:latin typeface="Times New Roman" pitchFamily="18" charset="0"/>
              </a:defRPr>
            </a:lvl6pPr>
            <a:lvl7pPr marL="4419600" indent="-609600" eaLnBrk="0" fontAlgn="base" hangingPunct="0">
              <a:spcBef>
                <a:spcPct val="0"/>
              </a:spcBef>
              <a:spcAft>
                <a:spcPct val="0"/>
              </a:spcAft>
              <a:defRPr sz="2400">
                <a:solidFill>
                  <a:schemeClr val="tx1"/>
                </a:solidFill>
                <a:latin typeface="Times New Roman" pitchFamily="18" charset="0"/>
              </a:defRPr>
            </a:lvl7pPr>
            <a:lvl8pPr marL="4876800" indent="-609600" eaLnBrk="0" fontAlgn="base" hangingPunct="0">
              <a:spcBef>
                <a:spcPct val="0"/>
              </a:spcBef>
              <a:spcAft>
                <a:spcPct val="0"/>
              </a:spcAft>
              <a:defRPr sz="2400">
                <a:solidFill>
                  <a:schemeClr val="tx1"/>
                </a:solidFill>
                <a:latin typeface="Times New Roman" pitchFamily="18" charset="0"/>
              </a:defRPr>
            </a:lvl8pPr>
            <a:lvl9pPr marL="5334000" indent="-609600" eaLnBrk="0" fontAlgn="base" hangingPunct="0">
              <a:spcBef>
                <a:spcPct val="0"/>
              </a:spcBef>
              <a:spcAft>
                <a:spcPct val="0"/>
              </a:spcAft>
              <a:defRPr sz="2400">
                <a:solidFill>
                  <a:schemeClr val="tx1"/>
                </a:solidFill>
                <a:latin typeface="Times New Roman" pitchFamily="18" charset="0"/>
              </a:defRPr>
            </a:lvl9pPr>
          </a:lstStyle>
          <a:p>
            <a:pPr eaLnBrk="1" hangingPunct="1">
              <a:spcAft>
                <a:spcPct val="65000"/>
              </a:spcAft>
              <a:buFontTx/>
              <a:buNone/>
            </a:pPr>
            <a:r>
              <a:rPr lang="en-GB" altLang="en-US" sz="8800" b="1" dirty="0" smtClean="0">
                <a:cs typeface="Times New Roman" pitchFamily="18" charset="0"/>
              </a:rPr>
              <a:t>RESEARCH AIMS</a:t>
            </a:r>
            <a:br>
              <a:rPr lang="en-GB" altLang="en-US" sz="8800" b="1" dirty="0" smtClean="0">
                <a:cs typeface="Times New Roman" pitchFamily="18" charset="0"/>
              </a:rPr>
            </a:br>
            <a:r>
              <a:rPr lang="en-GB" sz="6600" dirty="0" smtClean="0"/>
              <a:t/>
            </a:r>
            <a:br>
              <a:rPr lang="en-GB" sz="6600" dirty="0" smtClean="0"/>
            </a:br>
            <a:r>
              <a:rPr lang="en-GB" sz="6600" dirty="0" smtClean="0"/>
              <a:t>1) How </a:t>
            </a:r>
            <a:r>
              <a:rPr lang="en-GB" sz="6600" dirty="0"/>
              <a:t>and why features  of music therapy are drawn into a child’s mainstream school setting and their support base outside of school and the effect this may have; </a:t>
            </a:r>
            <a:r>
              <a:rPr lang="en-GB" sz="6600" dirty="0" smtClean="0"/>
              <a:t/>
            </a:r>
            <a:br>
              <a:rPr lang="en-GB" sz="6600" dirty="0" smtClean="0"/>
            </a:br>
            <a:r>
              <a:rPr lang="en-GB" sz="6600" dirty="0" smtClean="0"/>
              <a:t>2) how </a:t>
            </a:r>
            <a:r>
              <a:rPr lang="en-GB" sz="6600" dirty="0"/>
              <a:t>and why aspects of the educational environment and community are drawn into music therapy sessions within the school and the effect this may have; </a:t>
            </a:r>
            <a:r>
              <a:rPr lang="en-GB" sz="6600" dirty="0" smtClean="0"/>
              <a:t/>
            </a:r>
            <a:br>
              <a:rPr lang="en-GB" sz="6600" dirty="0" smtClean="0"/>
            </a:br>
            <a:r>
              <a:rPr lang="en-GB" sz="6600" dirty="0" smtClean="0"/>
              <a:t>3) and </a:t>
            </a:r>
            <a:r>
              <a:rPr lang="en-GB" sz="6600" dirty="0"/>
              <a:t>how social deprivation in the town may effect the mobilisation and appropriation of music therapy features</a:t>
            </a:r>
            <a:r>
              <a:rPr lang="en-GB" sz="6600" dirty="0" smtClean="0"/>
              <a:t>.</a:t>
            </a:r>
          </a:p>
          <a:p>
            <a:pPr eaLnBrk="1" hangingPunct="1">
              <a:spcAft>
                <a:spcPct val="65000"/>
              </a:spcAft>
              <a:buFontTx/>
              <a:buNone/>
            </a:pPr>
            <a:r>
              <a:rPr lang="en-GB" sz="6600" dirty="0" smtClean="0"/>
              <a:t>*For the purposes of this project, 'features of music therapy‘ may include (singularly or combined): 1) Materials 2) Musical sounds and themes 3) Communication and actions regarding musical experiences 4) Moods and states</a:t>
            </a:r>
          </a:p>
          <a:p>
            <a:pPr eaLnBrk="1" hangingPunct="1">
              <a:spcAft>
                <a:spcPct val="65000"/>
              </a:spcAft>
              <a:buFontTx/>
              <a:buNone/>
            </a:pPr>
            <a:endParaRPr lang="en-GB" sz="4000" dirty="0" smtClean="0"/>
          </a:p>
        </p:txBody>
      </p:sp>
      <p:sp>
        <p:nvSpPr>
          <p:cNvPr id="81267" name="Rectangle 371"/>
          <p:cNvSpPr>
            <a:spLocks noChangeArrowheads="1"/>
          </p:cNvSpPr>
          <p:nvPr/>
        </p:nvSpPr>
        <p:spPr bwMode="auto">
          <a:xfrm>
            <a:off x="39014400" y="24625300"/>
            <a:ext cx="10283825" cy="5227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a:spcBef>
                <a:spcPct val="0"/>
              </a:spcBef>
              <a:defRPr sz="2400">
                <a:solidFill>
                  <a:schemeClr val="tx1"/>
                </a:solidFill>
                <a:latin typeface="Times New Roman" pitchFamily="18" charset="0"/>
              </a:defRPr>
            </a:lvl1pPr>
            <a:lvl2pPr marL="571500">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marL="1366838">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marL="0" indent="0">
              <a:lnSpc>
                <a:spcPct val="115000"/>
              </a:lnSpc>
              <a:spcAft>
                <a:spcPct val="50000"/>
              </a:spcAft>
              <a:buNone/>
            </a:pPr>
            <a:endParaRPr lang="en-US" altLang="en-US" dirty="0">
              <a:solidFill>
                <a:srgbClr val="004442"/>
              </a:solidFill>
              <a:cs typeface="Times New Roman" pitchFamily="18" charset="0"/>
            </a:endParaRPr>
          </a:p>
        </p:txBody>
      </p:sp>
      <p:sp>
        <p:nvSpPr>
          <p:cNvPr id="81271" name="Text Box 375"/>
          <p:cNvSpPr txBox="1">
            <a:spLocks noChangeArrowheads="1"/>
          </p:cNvSpPr>
          <p:nvPr/>
        </p:nvSpPr>
        <p:spPr bwMode="auto">
          <a:xfrm>
            <a:off x="46085125" y="9723438"/>
            <a:ext cx="3975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92" tIns="45696" rIns="91392" bIns="45696">
            <a:spAutoFit/>
          </a:bodyPr>
          <a:lstStyle>
            <a:lvl1pPr>
              <a:spcBef>
                <a:spcPct val="0"/>
              </a:spcBef>
              <a:defRPr sz="2400">
                <a:solidFill>
                  <a:schemeClr val="tx1"/>
                </a:solidFill>
                <a:latin typeface="Times New Roman" pitchFamily="18" charset="0"/>
              </a:defRPr>
            </a:lvl1pPr>
            <a:lvl2pPr marL="452438">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marL="1366838">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buFontTx/>
              <a:buNone/>
            </a:pPr>
            <a:endParaRPr lang="en-US" altLang="en-US" sz="1600" b="1">
              <a:effectLst>
                <a:outerShdw blurRad="38100" dist="38100" dir="2700000" algn="tl">
                  <a:srgbClr val="C0C0C0"/>
                </a:outerShdw>
              </a:effectLst>
              <a:latin typeface="Arial" charset="0"/>
              <a:cs typeface="Times New Roman" pitchFamily="18" charset="0"/>
            </a:endParaRPr>
          </a:p>
        </p:txBody>
      </p:sp>
      <p:sp>
        <p:nvSpPr>
          <p:cNvPr id="81335" name="Text Box 439"/>
          <p:cNvSpPr txBox="1">
            <a:spLocks noChangeArrowheads="1"/>
          </p:cNvSpPr>
          <p:nvPr/>
        </p:nvSpPr>
        <p:spPr bwMode="auto">
          <a:xfrm>
            <a:off x="39014400" y="7511143"/>
            <a:ext cx="10283825" cy="27769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027113" indent="-1027113" defTabSz="6288088">
              <a:spcBef>
                <a:spcPct val="0"/>
              </a:spcBef>
              <a:defRPr sz="2400">
                <a:solidFill>
                  <a:schemeClr val="tx1"/>
                </a:solidFill>
                <a:latin typeface="Times New Roman" pitchFamily="18" charset="0"/>
              </a:defRPr>
            </a:lvl1pPr>
            <a:lvl2pPr defTabSz="6288088">
              <a:spcBef>
                <a:spcPct val="0"/>
              </a:spcBef>
              <a:defRPr sz="2400">
                <a:solidFill>
                  <a:schemeClr val="tx1"/>
                </a:solidFill>
                <a:latin typeface="Times New Roman" pitchFamily="18" charset="0"/>
              </a:defRPr>
            </a:lvl2pPr>
            <a:lvl3pPr defTabSz="6288088">
              <a:spcBef>
                <a:spcPct val="0"/>
              </a:spcBef>
              <a:defRPr sz="2400">
                <a:solidFill>
                  <a:schemeClr val="tx1"/>
                </a:solidFill>
                <a:latin typeface="Times New Roman" pitchFamily="18" charset="0"/>
              </a:defRPr>
            </a:lvl3pPr>
            <a:lvl4pPr defTabSz="6288088">
              <a:spcBef>
                <a:spcPct val="0"/>
              </a:spcBef>
              <a:defRPr sz="2400">
                <a:solidFill>
                  <a:schemeClr val="tx1"/>
                </a:solidFill>
                <a:latin typeface="Times New Roman" pitchFamily="18" charset="0"/>
              </a:defRPr>
            </a:lvl4pPr>
            <a:lvl5pPr defTabSz="6288088">
              <a:spcBef>
                <a:spcPct val="0"/>
              </a:spcBef>
              <a:defRPr sz="2400">
                <a:solidFill>
                  <a:schemeClr val="tx1"/>
                </a:solidFill>
                <a:latin typeface="Times New Roman" pitchFamily="18" charset="0"/>
              </a:defRPr>
            </a:lvl5pPr>
            <a:lvl6pPr defTabSz="6288088" eaLnBrk="0" fontAlgn="base" hangingPunct="0">
              <a:spcBef>
                <a:spcPct val="0"/>
              </a:spcBef>
              <a:spcAft>
                <a:spcPct val="0"/>
              </a:spcAft>
              <a:defRPr sz="2400">
                <a:solidFill>
                  <a:schemeClr val="tx1"/>
                </a:solidFill>
                <a:latin typeface="Times New Roman" pitchFamily="18" charset="0"/>
              </a:defRPr>
            </a:lvl6pPr>
            <a:lvl7pPr defTabSz="6288088" eaLnBrk="0" fontAlgn="base" hangingPunct="0">
              <a:spcBef>
                <a:spcPct val="0"/>
              </a:spcBef>
              <a:spcAft>
                <a:spcPct val="0"/>
              </a:spcAft>
              <a:defRPr sz="2400">
                <a:solidFill>
                  <a:schemeClr val="tx1"/>
                </a:solidFill>
                <a:latin typeface="Times New Roman" pitchFamily="18" charset="0"/>
              </a:defRPr>
            </a:lvl7pPr>
            <a:lvl8pPr defTabSz="6288088" eaLnBrk="0" fontAlgn="base" hangingPunct="0">
              <a:spcBef>
                <a:spcPct val="0"/>
              </a:spcBef>
              <a:spcAft>
                <a:spcPct val="0"/>
              </a:spcAft>
              <a:defRPr sz="2400">
                <a:solidFill>
                  <a:schemeClr val="tx1"/>
                </a:solidFill>
                <a:latin typeface="Times New Roman" pitchFamily="18" charset="0"/>
              </a:defRPr>
            </a:lvl8pPr>
            <a:lvl9pPr defTabSz="6288088" eaLnBrk="0" fontAlgn="base" hangingPunct="0">
              <a:spcBef>
                <a:spcPct val="0"/>
              </a:spcBef>
              <a:spcAft>
                <a:spcPct val="0"/>
              </a:spcAft>
              <a:defRPr sz="2400">
                <a:solidFill>
                  <a:schemeClr val="tx1"/>
                </a:solidFill>
                <a:latin typeface="Times New Roman" pitchFamily="18" charset="0"/>
              </a:defRPr>
            </a:lvl9pPr>
          </a:lstStyle>
          <a:p>
            <a:pPr eaLnBrk="1" hangingPunct="1">
              <a:spcAft>
                <a:spcPct val="65000"/>
              </a:spcAft>
              <a:buFontTx/>
              <a:buNone/>
            </a:pPr>
            <a:r>
              <a:rPr lang="en-US" altLang="en-US" sz="8800" b="1" dirty="0" smtClean="0"/>
              <a:t>METHODOLOGY</a:t>
            </a:r>
          </a:p>
          <a:p>
            <a:pPr eaLnBrk="1" hangingPunct="1">
              <a:spcAft>
                <a:spcPct val="65000"/>
              </a:spcAft>
              <a:buFontTx/>
              <a:buNone/>
            </a:pPr>
            <a:r>
              <a:rPr lang="en-GB" sz="6600" dirty="0" smtClean="0"/>
              <a:t>      I </a:t>
            </a:r>
            <a:r>
              <a:rPr lang="en-GB" sz="6600" dirty="0"/>
              <a:t>am using ethnographic perspectives and methods to examine weekly music therapy sessions at the school with three case study groups (each involving a child and selected individuals </a:t>
            </a:r>
            <a:r>
              <a:rPr lang="en-GB" sz="6600" dirty="0" smtClean="0"/>
              <a:t>who support them </a:t>
            </a:r>
            <a:r>
              <a:rPr lang="en-GB" sz="6600" dirty="0"/>
              <a:t>outside of school). I aim to capture the exchange between music therapy and the project’s educational and communal context using the music therapy index (</a:t>
            </a:r>
            <a:r>
              <a:rPr lang="en-GB" sz="6600" dirty="0" err="1"/>
              <a:t>Nordoff</a:t>
            </a:r>
            <a:r>
              <a:rPr lang="en-GB" sz="6600" dirty="0"/>
              <a:t> &amp; Robbins, 2007) and the musical event scheme methods, (</a:t>
            </a:r>
            <a:r>
              <a:rPr lang="en-GB" sz="6600" dirty="0" err="1"/>
              <a:t>DeNora</a:t>
            </a:r>
            <a:r>
              <a:rPr lang="en-GB" sz="6600" dirty="0"/>
              <a:t>, 2003) as they allow one to examine music as it is drawn into action (</a:t>
            </a:r>
            <a:r>
              <a:rPr lang="en-GB" sz="6600" dirty="0" err="1"/>
              <a:t>DeNora</a:t>
            </a:r>
            <a:r>
              <a:rPr lang="en-GB" sz="6600" dirty="0"/>
              <a:t> and </a:t>
            </a:r>
            <a:r>
              <a:rPr lang="en-GB" sz="6600" dirty="0" err="1"/>
              <a:t>Ansdell</a:t>
            </a:r>
            <a:r>
              <a:rPr lang="en-GB" sz="6600" dirty="0"/>
              <a:t>, 2017). </a:t>
            </a:r>
            <a:endParaRPr lang="en-US" altLang="en-US" sz="6600" dirty="0" smtClean="0"/>
          </a:p>
          <a:p>
            <a:pPr eaLnBrk="1" hangingPunct="1">
              <a:spcAft>
                <a:spcPct val="65000"/>
              </a:spcAft>
              <a:buFontTx/>
              <a:buNone/>
            </a:pPr>
            <a:endParaRPr lang="en-US" altLang="en-US" sz="6600" dirty="0" smtClean="0"/>
          </a:p>
          <a:p>
            <a:pPr algn="ctr" eaLnBrk="1" hangingPunct="1">
              <a:spcAft>
                <a:spcPct val="65000"/>
              </a:spcAft>
              <a:buFontTx/>
              <a:buNone/>
            </a:pPr>
            <a:endParaRPr lang="en-US" altLang="en-US" sz="8800" b="1" dirty="0"/>
          </a:p>
        </p:txBody>
      </p:sp>
      <p:sp>
        <p:nvSpPr>
          <p:cNvPr id="81389" name="Text Box 493"/>
          <p:cNvSpPr txBox="1">
            <a:spLocks noChangeArrowheads="1"/>
          </p:cNvSpPr>
          <p:nvPr/>
        </p:nvSpPr>
        <p:spPr bwMode="auto">
          <a:xfrm>
            <a:off x="39014400" y="14138275"/>
            <a:ext cx="10283825" cy="61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138248" rIns="0" bIns="138248"/>
          <a:lstStyle>
            <a:lvl1pPr marL="1027113" indent="-1027113" defTabSz="6288088">
              <a:spcBef>
                <a:spcPct val="0"/>
              </a:spcBef>
              <a:defRPr sz="2400">
                <a:solidFill>
                  <a:schemeClr val="tx1"/>
                </a:solidFill>
                <a:latin typeface="Times New Roman" pitchFamily="18" charset="0"/>
              </a:defRPr>
            </a:lvl1pPr>
            <a:lvl2pPr defTabSz="6288088">
              <a:spcBef>
                <a:spcPct val="0"/>
              </a:spcBef>
              <a:defRPr sz="2400">
                <a:solidFill>
                  <a:schemeClr val="tx1"/>
                </a:solidFill>
                <a:latin typeface="Times New Roman" pitchFamily="18" charset="0"/>
              </a:defRPr>
            </a:lvl2pPr>
            <a:lvl3pPr defTabSz="6288088">
              <a:spcBef>
                <a:spcPct val="0"/>
              </a:spcBef>
              <a:defRPr sz="2400">
                <a:solidFill>
                  <a:schemeClr val="tx1"/>
                </a:solidFill>
                <a:latin typeface="Times New Roman" pitchFamily="18" charset="0"/>
              </a:defRPr>
            </a:lvl3pPr>
            <a:lvl4pPr defTabSz="6288088">
              <a:spcBef>
                <a:spcPct val="0"/>
              </a:spcBef>
              <a:defRPr sz="2400">
                <a:solidFill>
                  <a:schemeClr val="tx1"/>
                </a:solidFill>
                <a:latin typeface="Times New Roman" pitchFamily="18" charset="0"/>
              </a:defRPr>
            </a:lvl4pPr>
            <a:lvl5pPr defTabSz="6288088">
              <a:spcBef>
                <a:spcPct val="0"/>
              </a:spcBef>
              <a:defRPr sz="2400">
                <a:solidFill>
                  <a:schemeClr val="tx1"/>
                </a:solidFill>
                <a:latin typeface="Times New Roman" pitchFamily="18" charset="0"/>
              </a:defRPr>
            </a:lvl5pPr>
            <a:lvl6pPr defTabSz="6288088" eaLnBrk="0" fontAlgn="base" hangingPunct="0">
              <a:spcBef>
                <a:spcPct val="0"/>
              </a:spcBef>
              <a:spcAft>
                <a:spcPct val="0"/>
              </a:spcAft>
              <a:defRPr sz="2400">
                <a:solidFill>
                  <a:schemeClr val="tx1"/>
                </a:solidFill>
                <a:latin typeface="Times New Roman" pitchFamily="18" charset="0"/>
              </a:defRPr>
            </a:lvl6pPr>
            <a:lvl7pPr defTabSz="6288088" eaLnBrk="0" fontAlgn="base" hangingPunct="0">
              <a:spcBef>
                <a:spcPct val="0"/>
              </a:spcBef>
              <a:spcAft>
                <a:spcPct val="0"/>
              </a:spcAft>
              <a:defRPr sz="2400">
                <a:solidFill>
                  <a:schemeClr val="tx1"/>
                </a:solidFill>
                <a:latin typeface="Times New Roman" pitchFamily="18" charset="0"/>
              </a:defRPr>
            </a:lvl7pPr>
            <a:lvl8pPr defTabSz="6288088" eaLnBrk="0" fontAlgn="base" hangingPunct="0">
              <a:spcBef>
                <a:spcPct val="0"/>
              </a:spcBef>
              <a:spcAft>
                <a:spcPct val="0"/>
              </a:spcAft>
              <a:defRPr sz="2400">
                <a:solidFill>
                  <a:schemeClr val="tx1"/>
                </a:solidFill>
                <a:latin typeface="Times New Roman" pitchFamily="18" charset="0"/>
              </a:defRPr>
            </a:lvl8pPr>
            <a:lvl9pPr defTabSz="6288088" eaLnBrk="0" fontAlgn="base" hangingPunct="0">
              <a:spcBef>
                <a:spcPct val="0"/>
              </a:spcBef>
              <a:spcAft>
                <a:spcPct val="0"/>
              </a:spcAft>
              <a:defRPr sz="2400">
                <a:solidFill>
                  <a:schemeClr val="tx1"/>
                </a:solidFill>
                <a:latin typeface="Times New Roman" pitchFamily="18" charset="0"/>
              </a:defRPr>
            </a:lvl9pPr>
          </a:lstStyle>
          <a:p>
            <a:pPr>
              <a:spcBef>
                <a:spcPct val="20000"/>
              </a:spcBef>
              <a:buFontTx/>
              <a:buNone/>
            </a:pPr>
            <a:endParaRPr lang="en-US" altLang="en-US" sz="2200" dirty="0">
              <a:latin typeface="Arial" charset="0"/>
            </a:endParaRPr>
          </a:p>
        </p:txBody>
      </p:sp>
      <p:sp>
        <p:nvSpPr>
          <p:cNvPr id="81390" name="Text Box 494"/>
          <p:cNvSpPr txBox="1">
            <a:spLocks noChangeArrowheads="1"/>
          </p:cNvSpPr>
          <p:nvPr/>
        </p:nvSpPr>
        <p:spPr bwMode="auto">
          <a:xfrm>
            <a:off x="4495800" y="2743200"/>
            <a:ext cx="38481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36576" tIns="36576" rIns="36576" bIns="36576"/>
          <a:lstStyle>
            <a:lvl1pPr defTabSz="4389438">
              <a:spcBef>
                <a:spcPct val="0"/>
              </a:spcBef>
              <a:defRPr sz="2400">
                <a:solidFill>
                  <a:schemeClr val="tx1"/>
                </a:solidFill>
                <a:latin typeface="Times New Roman" pitchFamily="18" charset="0"/>
              </a:defRPr>
            </a:lvl1pPr>
            <a:lvl2pPr defTabSz="4389438">
              <a:spcBef>
                <a:spcPct val="0"/>
              </a:spcBef>
              <a:defRPr sz="2400">
                <a:solidFill>
                  <a:schemeClr val="tx1"/>
                </a:solidFill>
                <a:latin typeface="Times New Roman" pitchFamily="18" charset="0"/>
              </a:defRPr>
            </a:lvl2pPr>
            <a:lvl3pPr defTabSz="4389438">
              <a:spcBef>
                <a:spcPct val="0"/>
              </a:spcBef>
              <a:defRPr sz="2400">
                <a:solidFill>
                  <a:schemeClr val="tx1"/>
                </a:solidFill>
                <a:latin typeface="Times New Roman" pitchFamily="18" charset="0"/>
              </a:defRPr>
            </a:lvl3pPr>
            <a:lvl4pPr defTabSz="4389438">
              <a:spcBef>
                <a:spcPct val="0"/>
              </a:spcBef>
              <a:defRPr sz="2400">
                <a:solidFill>
                  <a:schemeClr val="tx1"/>
                </a:solidFill>
                <a:latin typeface="Times New Roman" pitchFamily="18" charset="0"/>
              </a:defRPr>
            </a:lvl4pPr>
            <a:lvl5pPr defTabSz="4389438">
              <a:spcBef>
                <a:spcPct val="0"/>
              </a:spcBef>
              <a:defRPr sz="2400">
                <a:solidFill>
                  <a:schemeClr val="tx1"/>
                </a:solidFill>
                <a:latin typeface="Times New Roman" pitchFamily="18" charset="0"/>
              </a:defRPr>
            </a:lvl5pPr>
            <a:lvl6pPr defTabSz="4389438" eaLnBrk="0" fontAlgn="base" hangingPunct="0">
              <a:spcBef>
                <a:spcPct val="0"/>
              </a:spcBef>
              <a:spcAft>
                <a:spcPct val="0"/>
              </a:spcAft>
              <a:defRPr sz="2400">
                <a:solidFill>
                  <a:schemeClr val="tx1"/>
                </a:solidFill>
                <a:latin typeface="Times New Roman" pitchFamily="18" charset="0"/>
              </a:defRPr>
            </a:lvl6pPr>
            <a:lvl7pPr defTabSz="4389438" eaLnBrk="0" fontAlgn="base" hangingPunct="0">
              <a:spcBef>
                <a:spcPct val="0"/>
              </a:spcBef>
              <a:spcAft>
                <a:spcPct val="0"/>
              </a:spcAft>
              <a:defRPr sz="2400">
                <a:solidFill>
                  <a:schemeClr val="tx1"/>
                </a:solidFill>
                <a:latin typeface="Times New Roman" pitchFamily="18" charset="0"/>
              </a:defRPr>
            </a:lvl7pPr>
            <a:lvl8pPr defTabSz="4389438" eaLnBrk="0" fontAlgn="base" hangingPunct="0">
              <a:spcBef>
                <a:spcPct val="0"/>
              </a:spcBef>
              <a:spcAft>
                <a:spcPct val="0"/>
              </a:spcAft>
              <a:defRPr sz="2400">
                <a:solidFill>
                  <a:schemeClr val="tx1"/>
                </a:solidFill>
                <a:latin typeface="Times New Roman" pitchFamily="18" charset="0"/>
              </a:defRPr>
            </a:lvl8pPr>
            <a:lvl9pPr defTabSz="4389438" eaLnBrk="0" fontAlgn="base" hangingPunct="0">
              <a:spcBef>
                <a:spcPct val="0"/>
              </a:spcBef>
              <a:spcAft>
                <a:spcPct val="0"/>
              </a:spcAft>
              <a:defRPr sz="2400">
                <a:solidFill>
                  <a:schemeClr val="tx1"/>
                </a:solidFill>
                <a:latin typeface="Times New Roman" pitchFamily="18" charset="0"/>
              </a:defRPr>
            </a:lvl9pPr>
          </a:lstStyle>
          <a:p>
            <a:pPr algn="ctr" eaLnBrk="1" hangingPunct="1">
              <a:buFontTx/>
              <a:buNone/>
            </a:pPr>
            <a:r>
              <a:rPr lang="en-US" altLang="en-US" sz="1000">
                <a:solidFill>
                  <a:srgbClr val="000000"/>
                </a:solidFill>
              </a:rPr>
              <a:t>￼</a:t>
            </a:r>
            <a:endParaRPr lang="en-US" altLang="en-US" sz="8600">
              <a:latin typeface="Arial" charset="0"/>
            </a:endParaRPr>
          </a:p>
        </p:txBody>
      </p:sp>
      <p:sp>
        <p:nvSpPr>
          <p:cNvPr id="81392" name="Text Box 496"/>
          <p:cNvSpPr txBox="1">
            <a:spLocks noChangeArrowheads="1"/>
          </p:cNvSpPr>
          <p:nvPr/>
        </p:nvSpPr>
        <p:spPr bwMode="auto">
          <a:xfrm>
            <a:off x="39014400" y="32631063"/>
            <a:ext cx="10283825" cy="2649537"/>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4389438">
              <a:spcBef>
                <a:spcPct val="0"/>
              </a:spcBef>
              <a:tabLst>
                <a:tab pos="549275" algn="l"/>
              </a:tabLst>
              <a:defRPr sz="2400">
                <a:solidFill>
                  <a:schemeClr val="tx1"/>
                </a:solidFill>
                <a:latin typeface="Times New Roman" pitchFamily="18" charset="0"/>
              </a:defRPr>
            </a:lvl1pPr>
            <a:lvl2pPr marL="2193925" defTabSz="4389438">
              <a:spcBef>
                <a:spcPct val="0"/>
              </a:spcBef>
              <a:tabLst>
                <a:tab pos="549275" algn="l"/>
              </a:tabLst>
              <a:defRPr sz="2400">
                <a:solidFill>
                  <a:schemeClr val="tx1"/>
                </a:solidFill>
                <a:latin typeface="Times New Roman" pitchFamily="18" charset="0"/>
              </a:defRPr>
            </a:lvl2pPr>
            <a:lvl3pPr marL="4389438" defTabSz="4389438">
              <a:spcBef>
                <a:spcPct val="0"/>
              </a:spcBef>
              <a:tabLst>
                <a:tab pos="549275" algn="l"/>
              </a:tabLst>
              <a:defRPr sz="2400">
                <a:solidFill>
                  <a:schemeClr val="tx1"/>
                </a:solidFill>
                <a:latin typeface="Times New Roman" pitchFamily="18" charset="0"/>
              </a:defRPr>
            </a:lvl3pPr>
            <a:lvl4pPr marL="6583363" defTabSz="4389438">
              <a:spcBef>
                <a:spcPct val="0"/>
              </a:spcBef>
              <a:tabLst>
                <a:tab pos="549275" algn="l"/>
              </a:tabLst>
              <a:defRPr sz="2400">
                <a:solidFill>
                  <a:schemeClr val="tx1"/>
                </a:solidFill>
                <a:latin typeface="Times New Roman" pitchFamily="18" charset="0"/>
              </a:defRPr>
            </a:lvl4pPr>
            <a:lvl5pPr marL="8778875" defTabSz="4389438">
              <a:spcBef>
                <a:spcPct val="0"/>
              </a:spcBef>
              <a:tabLst>
                <a:tab pos="549275" algn="l"/>
              </a:tabLst>
              <a:defRPr sz="2400">
                <a:solidFill>
                  <a:schemeClr val="tx1"/>
                </a:solidFill>
                <a:latin typeface="Times New Roman" pitchFamily="18" charset="0"/>
              </a:defRPr>
            </a:lvl5pPr>
            <a:lvl6pPr marL="9236075" defTabSz="4389438" eaLnBrk="0" fontAlgn="base" hangingPunct="0">
              <a:spcBef>
                <a:spcPct val="0"/>
              </a:spcBef>
              <a:spcAft>
                <a:spcPct val="0"/>
              </a:spcAft>
              <a:tabLst>
                <a:tab pos="549275" algn="l"/>
              </a:tabLst>
              <a:defRPr sz="2400">
                <a:solidFill>
                  <a:schemeClr val="tx1"/>
                </a:solidFill>
                <a:latin typeface="Times New Roman" pitchFamily="18" charset="0"/>
              </a:defRPr>
            </a:lvl6pPr>
            <a:lvl7pPr marL="9693275" defTabSz="4389438" eaLnBrk="0" fontAlgn="base" hangingPunct="0">
              <a:spcBef>
                <a:spcPct val="0"/>
              </a:spcBef>
              <a:spcAft>
                <a:spcPct val="0"/>
              </a:spcAft>
              <a:tabLst>
                <a:tab pos="549275" algn="l"/>
              </a:tabLst>
              <a:defRPr sz="2400">
                <a:solidFill>
                  <a:schemeClr val="tx1"/>
                </a:solidFill>
                <a:latin typeface="Times New Roman" pitchFamily="18" charset="0"/>
              </a:defRPr>
            </a:lvl7pPr>
            <a:lvl8pPr marL="10150475" defTabSz="4389438" eaLnBrk="0" fontAlgn="base" hangingPunct="0">
              <a:spcBef>
                <a:spcPct val="0"/>
              </a:spcBef>
              <a:spcAft>
                <a:spcPct val="0"/>
              </a:spcAft>
              <a:tabLst>
                <a:tab pos="549275" algn="l"/>
              </a:tabLst>
              <a:defRPr sz="2400">
                <a:solidFill>
                  <a:schemeClr val="tx1"/>
                </a:solidFill>
                <a:latin typeface="Times New Roman" pitchFamily="18" charset="0"/>
              </a:defRPr>
            </a:lvl8pPr>
            <a:lvl9pPr marL="10607675" defTabSz="4389438" eaLnBrk="0" fontAlgn="base" hangingPunct="0">
              <a:spcBef>
                <a:spcPct val="0"/>
              </a:spcBef>
              <a:spcAft>
                <a:spcPct val="0"/>
              </a:spcAft>
              <a:tabLst>
                <a:tab pos="549275" algn="l"/>
              </a:tabLst>
              <a:defRPr sz="2400">
                <a:solidFill>
                  <a:schemeClr val="tx1"/>
                </a:solidFill>
                <a:latin typeface="Times New Roman" pitchFamily="18" charset="0"/>
              </a:defRPr>
            </a:lvl9pPr>
          </a:lstStyle>
          <a:p>
            <a:pPr eaLnBrk="1" hangingPunct="1">
              <a:buFontTx/>
              <a:buNone/>
            </a:pPr>
            <a:endParaRPr lang="en-US" altLang="en-US" b="1" dirty="0">
              <a:latin typeface="Arial" charset="0"/>
            </a:endParaRPr>
          </a:p>
          <a:p>
            <a:pPr eaLnBrk="1" hangingPunct="1">
              <a:buFontTx/>
              <a:buNone/>
            </a:pPr>
            <a:endParaRPr lang="en-US" altLang="en-US" sz="3200" b="1" dirty="0">
              <a:latin typeface="Arial" charset="0"/>
            </a:endParaRPr>
          </a:p>
        </p:txBody>
      </p:sp>
      <p:sp>
        <p:nvSpPr>
          <p:cNvPr id="81437" name="Text Box 541"/>
          <p:cNvSpPr txBox="1">
            <a:spLocks noChangeArrowheads="1"/>
          </p:cNvSpPr>
          <p:nvPr/>
        </p:nvSpPr>
        <p:spPr bwMode="auto">
          <a:xfrm>
            <a:off x="39014400" y="15163800"/>
            <a:ext cx="10283825" cy="750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66738" indent="-566738">
              <a:spcBef>
                <a:spcPct val="0"/>
              </a:spcBef>
              <a:tabLst>
                <a:tab pos="1422400" algn="l"/>
                <a:tab pos="1944688" algn="l"/>
              </a:tabLst>
              <a:defRPr sz="2400">
                <a:solidFill>
                  <a:schemeClr val="tx1"/>
                </a:solidFill>
                <a:latin typeface="Times New Roman" pitchFamily="18" charset="0"/>
              </a:defRPr>
            </a:lvl1pPr>
            <a:lvl2pPr marL="1204913" indent="-406400">
              <a:spcBef>
                <a:spcPct val="0"/>
              </a:spcBef>
              <a:tabLst>
                <a:tab pos="1422400" algn="l"/>
                <a:tab pos="1944688" algn="l"/>
              </a:tabLst>
              <a:defRPr sz="2400">
                <a:solidFill>
                  <a:schemeClr val="tx1"/>
                </a:solidFill>
                <a:latin typeface="Times New Roman" pitchFamily="18" charset="0"/>
              </a:defRPr>
            </a:lvl2pPr>
            <a:lvl3pPr marL="1944688" indent="-344488">
              <a:spcBef>
                <a:spcPct val="0"/>
              </a:spcBef>
              <a:tabLst>
                <a:tab pos="1422400" algn="l"/>
                <a:tab pos="1944688" algn="l"/>
              </a:tabLst>
              <a:defRPr sz="2400">
                <a:solidFill>
                  <a:schemeClr val="tx1"/>
                </a:solidFill>
                <a:latin typeface="Times New Roman" pitchFamily="18" charset="0"/>
              </a:defRPr>
            </a:lvl3pPr>
            <a:lvl4pPr marL="2628900" indent="-457200">
              <a:spcBef>
                <a:spcPct val="0"/>
              </a:spcBef>
              <a:tabLst>
                <a:tab pos="1422400" algn="l"/>
                <a:tab pos="1944688" algn="l"/>
              </a:tabLst>
              <a:defRPr sz="2400">
                <a:solidFill>
                  <a:schemeClr val="tx1"/>
                </a:solidFill>
                <a:latin typeface="Times New Roman" pitchFamily="18" charset="0"/>
              </a:defRPr>
            </a:lvl4pPr>
            <a:lvl5pPr marL="3200400" indent="-457200">
              <a:spcBef>
                <a:spcPct val="0"/>
              </a:spcBef>
              <a:tabLst>
                <a:tab pos="1422400" algn="l"/>
                <a:tab pos="1944688" algn="l"/>
              </a:tabLst>
              <a:defRPr sz="2400">
                <a:solidFill>
                  <a:schemeClr val="tx1"/>
                </a:solidFill>
                <a:latin typeface="Times New Roman" pitchFamily="18" charset="0"/>
              </a:defRPr>
            </a:lvl5pPr>
            <a:lvl6pPr marL="3657600" indent="-457200" eaLnBrk="0" fontAlgn="base" hangingPunct="0">
              <a:spcBef>
                <a:spcPct val="0"/>
              </a:spcBef>
              <a:spcAft>
                <a:spcPct val="0"/>
              </a:spcAft>
              <a:tabLst>
                <a:tab pos="1422400" algn="l"/>
                <a:tab pos="1944688" algn="l"/>
              </a:tabLst>
              <a:defRPr sz="2400">
                <a:solidFill>
                  <a:schemeClr val="tx1"/>
                </a:solidFill>
                <a:latin typeface="Times New Roman" pitchFamily="18" charset="0"/>
              </a:defRPr>
            </a:lvl6pPr>
            <a:lvl7pPr marL="4114800" indent="-457200" eaLnBrk="0" fontAlgn="base" hangingPunct="0">
              <a:spcBef>
                <a:spcPct val="0"/>
              </a:spcBef>
              <a:spcAft>
                <a:spcPct val="0"/>
              </a:spcAft>
              <a:tabLst>
                <a:tab pos="1422400" algn="l"/>
                <a:tab pos="1944688" algn="l"/>
              </a:tabLst>
              <a:defRPr sz="2400">
                <a:solidFill>
                  <a:schemeClr val="tx1"/>
                </a:solidFill>
                <a:latin typeface="Times New Roman" pitchFamily="18" charset="0"/>
              </a:defRPr>
            </a:lvl7pPr>
            <a:lvl8pPr marL="4572000" indent="-457200" eaLnBrk="0" fontAlgn="base" hangingPunct="0">
              <a:spcBef>
                <a:spcPct val="0"/>
              </a:spcBef>
              <a:spcAft>
                <a:spcPct val="0"/>
              </a:spcAft>
              <a:tabLst>
                <a:tab pos="1422400" algn="l"/>
                <a:tab pos="1944688" algn="l"/>
              </a:tabLst>
              <a:defRPr sz="2400">
                <a:solidFill>
                  <a:schemeClr val="tx1"/>
                </a:solidFill>
                <a:latin typeface="Times New Roman" pitchFamily="18" charset="0"/>
              </a:defRPr>
            </a:lvl8pPr>
            <a:lvl9pPr marL="5029200" indent="-457200" eaLnBrk="0" fontAlgn="base" hangingPunct="0">
              <a:spcBef>
                <a:spcPct val="0"/>
              </a:spcBef>
              <a:spcAft>
                <a:spcPct val="0"/>
              </a:spcAft>
              <a:tabLst>
                <a:tab pos="1422400" algn="l"/>
                <a:tab pos="1944688" algn="l"/>
              </a:tabLst>
              <a:defRPr sz="2400">
                <a:solidFill>
                  <a:schemeClr val="tx1"/>
                </a:solidFill>
                <a:latin typeface="Times New Roman" pitchFamily="18" charset="0"/>
              </a:defRPr>
            </a:lvl9pPr>
          </a:lstStyle>
          <a:p>
            <a:pPr>
              <a:spcAft>
                <a:spcPct val="50000"/>
              </a:spcAft>
              <a:buClr>
                <a:srgbClr val="008080"/>
              </a:buClr>
              <a:buSzPct val="115000"/>
              <a:buFont typeface="Wingdings 3" pitchFamily="18" charset="2"/>
              <a:buNone/>
            </a:pPr>
            <a:endParaRPr lang="en-US" altLang="en-US" dirty="0">
              <a:cs typeface="Times New Roman" pitchFamily="18" charset="0"/>
            </a:endParaRPr>
          </a:p>
        </p:txBody>
      </p:sp>
      <p:sp>
        <p:nvSpPr>
          <p:cNvPr id="3" name="TextBox 2"/>
          <p:cNvSpPr txBox="1"/>
          <p:nvPr/>
        </p:nvSpPr>
        <p:spPr>
          <a:xfrm>
            <a:off x="13793888" y="2086200"/>
            <a:ext cx="37012112" cy="4524315"/>
          </a:xfrm>
          <a:prstGeom prst="rect">
            <a:avLst/>
          </a:prstGeom>
          <a:noFill/>
        </p:spPr>
        <p:txBody>
          <a:bodyPr wrap="square" rtlCol="0">
            <a:spAutoFit/>
          </a:bodyPr>
          <a:lstStyle/>
          <a:p>
            <a:pPr algn="ctr">
              <a:buNone/>
            </a:pPr>
            <a:r>
              <a:rPr lang="en-GB" sz="10000" b="1" dirty="0" smtClean="0"/>
              <a:t>Music Therapy and School Environments: Exploring the Reciprocal Relationship</a:t>
            </a:r>
            <a:r>
              <a:rPr lang="en-US" sz="10000" b="1" dirty="0"/>
              <a:t/>
            </a:r>
            <a:br>
              <a:rPr lang="en-US" sz="10000" b="1" dirty="0"/>
            </a:br>
            <a:r>
              <a:rPr lang="en-US" sz="8800" b="1" dirty="0" smtClean="0"/>
              <a:t>Joanna Parsons, BMus, MMT, MTA, PhD Candidate</a:t>
            </a:r>
            <a:endParaRPr lang="en-GB" sz="10000" b="1" dirty="0" smtClean="0"/>
          </a:p>
        </p:txBody>
      </p:sp>
      <p:sp>
        <p:nvSpPr>
          <p:cNvPr id="6" name="TextBox 5"/>
          <p:cNvSpPr txBox="1"/>
          <p:nvPr/>
        </p:nvSpPr>
        <p:spPr>
          <a:xfrm>
            <a:off x="13793888" y="7444948"/>
            <a:ext cx="12025336" cy="28038445"/>
          </a:xfrm>
          <a:prstGeom prst="rect">
            <a:avLst/>
          </a:prstGeom>
          <a:noFill/>
        </p:spPr>
        <p:txBody>
          <a:bodyPr wrap="square" rtlCol="0">
            <a:spAutoFit/>
          </a:bodyPr>
          <a:lstStyle/>
          <a:p>
            <a:pPr>
              <a:buNone/>
            </a:pPr>
            <a:r>
              <a:rPr lang="en-GB" sz="8800" b="1" dirty="0" smtClean="0"/>
              <a:t>BACKGROUND</a:t>
            </a:r>
          </a:p>
          <a:p>
            <a:pPr>
              <a:buNone/>
            </a:pPr>
            <a:r>
              <a:rPr lang="en-GB" sz="6000" dirty="0" smtClean="0">
                <a:effectLst/>
                <a:ea typeface="Calibri"/>
                <a:cs typeface="Times New Roman" panose="02020603050405020304" pitchFamily="18" charset="0"/>
              </a:rPr>
              <a:t>I am in the early stages of a pilot ethnographic project in a mainstream school in South West England, where I have been working as a music therapist for the past three years. The school, located in a small coastal town, is designated as one of the most multi-deprived areas in the county and the school’s vulnerable child registers are well above the national average. I am focusing on my workplace for this project because of its overt ambition to develop connections with its children’s support base in the described community. Because of this priority, my role as music therapist has expanded to include in-class music teaching and a place on the special education needs (SEN) team. In my professional capacity and as a member of the community, my extensive interaction with the children’s networks has allowed me to witness positive experiences afforded by music therapy and it is the development and appropriation of such effects that I seek to further understand.</a:t>
            </a:r>
            <a:endParaRPr lang="en-US" sz="6000" dirty="0" smtClean="0">
              <a:effectLst/>
              <a:ea typeface="Calibri"/>
              <a:cs typeface="Times New Roman" panose="02020603050405020304" pitchFamily="18" charset="0"/>
            </a:endParaRPr>
          </a:p>
          <a:p>
            <a:pPr>
              <a:buNone/>
            </a:pPr>
            <a:endParaRPr lang="en-US" sz="40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32648" y="1593108"/>
            <a:ext cx="8424936" cy="444434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edical_poster_with_graphics">
  <a:themeElements>
    <a:clrScheme name="medical poster with graphics_post design_082605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edical poster with graphics_post design_082605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274430" tIns="138248" rIns="274430" bIns="138248" numCol="1" anchor="t" anchorCtr="0" compatLnSpc="1">
        <a:prstTxWarp prst="textNoShape">
          <a:avLst/>
        </a:prstTxWarp>
      </a:bodyPr>
      <a:lstStyle>
        <a:defPPr marL="1027113" marR="0" indent="-1027113" algn="l" defTabSz="6288088" rtl="0" eaLnBrk="0" fontAlgn="base" latinLnBrk="0" hangingPunct="0">
          <a:lnSpc>
            <a:spcPct val="100000"/>
          </a:lnSpc>
          <a:spcBef>
            <a:spcPct val="20000"/>
          </a:spcBef>
          <a:spcAft>
            <a:spcPct val="0"/>
          </a:spcAft>
          <a:buClrTx/>
          <a:buSzTx/>
          <a:buFontTx/>
          <a:buChar char="•"/>
          <a:tabLst/>
          <a:defRPr kumimoji="0" lang="en-US" altLang="en-US" sz="99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274430" tIns="138248" rIns="274430" bIns="138248" numCol="1" anchor="t" anchorCtr="0" compatLnSpc="1">
        <a:prstTxWarp prst="textNoShape">
          <a:avLst/>
        </a:prstTxWarp>
      </a:bodyPr>
      <a:lstStyle>
        <a:defPPr marL="1027113" marR="0" indent="-1027113" algn="l" defTabSz="6288088" rtl="0" eaLnBrk="0" fontAlgn="base" latinLnBrk="0" hangingPunct="0">
          <a:lnSpc>
            <a:spcPct val="100000"/>
          </a:lnSpc>
          <a:spcBef>
            <a:spcPct val="20000"/>
          </a:spcBef>
          <a:spcAft>
            <a:spcPct val="0"/>
          </a:spcAft>
          <a:buClrTx/>
          <a:buSzTx/>
          <a:buFontTx/>
          <a:buChar char="•"/>
          <a:tabLst/>
          <a:defRPr kumimoji="0" lang="en-US" altLang="en-US" sz="99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edical poster with graphics_post design_082605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dical poster with graphics_post design_082605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dical poster with graphics_post design_082605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dical poster with graphics_post design_082605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dical poster with graphics_post design_082605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dical poster with graphics_post design_082605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dical poster with graphics_post design_082605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dical poster with graphics_post design_082605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dical poster with graphics_post design_082605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dical poster with graphics_post design_082605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dical poster with graphics_post design_082605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dical poster with graphics_post design_082605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Medical_poster_with_graphics</Template>
  <TotalTime>46</TotalTime>
  <Words>382</Words>
  <Application>Microsoft Office PowerPoint</Application>
  <PresentationFormat>Custom</PresentationFormat>
  <Paragraphs>18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Medical_poster_with_graphics</vt:lpstr>
      <vt:lpstr>PowerPoint Presentation</vt:lpstr>
    </vt:vector>
  </TitlesOfParts>
  <Company>NMHIS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Music Therapy and School Environments: Exploring the Reciprocal Relationship</dc:title>
  <dc:creator>user</dc:creator>
  <cp:lastModifiedBy>user</cp:lastModifiedBy>
  <cp:revision>9</cp:revision>
  <cp:lastPrinted>2004-07-01T22:30:03Z</cp:lastPrinted>
  <dcterms:created xsi:type="dcterms:W3CDTF">2019-04-18T15:13:32Z</dcterms:created>
  <dcterms:modified xsi:type="dcterms:W3CDTF">2019-04-18T16:02:45Z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TC100214271033</vt:lpwstr>
  </property>
</Properties>
</file>